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3" r:id="rId4"/>
    <p:sldMasterId id="214748373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5143500" cx="9144000"/>
  <p:notesSz cx="6858000" cy="9144000"/>
  <p:embeddedFontLst>
    <p:embeddedFont>
      <p:font typeface="Roboto"/>
      <p:regular r:id="rId17"/>
      <p:bold r:id="rId18"/>
      <p:italic r:id="rId19"/>
      <p:boldItalic r:id="rId20"/>
    </p:embeddedFont>
    <p:embeddedFont>
      <p:font typeface="Google Sans"/>
      <p:regular r:id="rId21"/>
      <p:bold r:id="rId22"/>
      <p:italic r:id="rId23"/>
      <p:boldItalic r:id="rId24"/>
    </p:embeddedFont>
    <p:embeddedFont>
      <p:font typeface="Google Sans Medium"/>
      <p:regular r:id="rId25"/>
      <p:bold r:id="rId26"/>
      <p:italic r:id="rId27"/>
      <p:boldItalic r:id="rId28"/>
    </p:embeddedFont>
    <p:embeddedFont>
      <p:font typeface="Helvetica Neue Light"/>
      <p:regular r:id="rId29"/>
      <p:bold r:id="rId30"/>
      <p:italic r:id="rId31"/>
      <p:boldItalic r:id="rId32"/>
    </p:embeddedFont>
    <p:embeddedFont>
      <p:font typeface="Roboto Mon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Robert Crow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22" Type="http://schemas.openxmlformats.org/officeDocument/2006/relationships/font" Target="fonts/GoogleSans-bold.fntdata"/><Relationship Id="rId21" Type="http://schemas.openxmlformats.org/officeDocument/2006/relationships/font" Target="fonts/GoogleSans-regular.fntdata"/><Relationship Id="rId24" Type="http://schemas.openxmlformats.org/officeDocument/2006/relationships/font" Target="fonts/GoogleSans-boldItalic.fntdata"/><Relationship Id="rId23" Type="http://schemas.openxmlformats.org/officeDocument/2006/relationships/font" Target="fonts/GoogleSans-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GoogleSansMedium-bold.fntdata"/><Relationship Id="rId25" Type="http://schemas.openxmlformats.org/officeDocument/2006/relationships/font" Target="fonts/GoogleSansMedium-regular.fntdata"/><Relationship Id="rId28" Type="http://schemas.openxmlformats.org/officeDocument/2006/relationships/font" Target="fonts/GoogleSansMedium-boldItalic.fntdata"/><Relationship Id="rId27" Type="http://schemas.openxmlformats.org/officeDocument/2006/relationships/font" Target="fonts/GoogleSansMedium-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HelveticaNeueLight-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HelveticaNeueLight-italic.fntdata"/><Relationship Id="rId30" Type="http://schemas.openxmlformats.org/officeDocument/2006/relationships/font" Target="fonts/HelveticaNeueLight-bold.fntdata"/><Relationship Id="rId11" Type="http://schemas.openxmlformats.org/officeDocument/2006/relationships/slide" Target="slides/slide5.xml"/><Relationship Id="rId33" Type="http://schemas.openxmlformats.org/officeDocument/2006/relationships/font" Target="fonts/RobotoMono-regular.fntdata"/><Relationship Id="rId10" Type="http://schemas.openxmlformats.org/officeDocument/2006/relationships/slide" Target="slides/slide4.xml"/><Relationship Id="rId32" Type="http://schemas.openxmlformats.org/officeDocument/2006/relationships/font" Target="fonts/HelveticaNeueLight-boldItalic.fntdata"/><Relationship Id="rId13" Type="http://schemas.openxmlformats.org/officeDocument/2006/relationships/slide" Target="slides/slide7.xml"/><Relationship Id="rId35" Type="http://schemas.openxmlformats.org/officeDocument/2006/relationships/font" Target="fonts/RobotoMono-italic.fntdata"/><Relationship Id="rId12" Type="http://schemas.openxmlformats.org/officeDocument/2006/relationships/slide" Target="slides/slide6.xml"/><Relationship Id="rId34" Type="http://schemas.openxmlformats.org/officeDocument/2006/relationships/font" Target="fonts/RobotoMono-bold.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RobotoMono-boldItalic.fntdata"/><Relationship Id="rId17" Type="http://schemas.openxmlformats.org/officeDocument/2006/relationships/font" Target="fonts/Roboto-regular.fntdata"/><Relationship Id="rId16" Type="http://schemas.openxmlformats.org/officeDocument/2006/relationships/slide" Target="slides/slide10.xml"/><Relationship Id="rId19" Type="http://schemas.openxmlformats.org/officeDocument/2006/relationships/font" Target="fonts/Roboto-italic.fntdata"/><Relationship Id="rId18" Type="http://schemas.openxmlformats.org/officeDocument/2006/relationships/font" Target="fonts/Roboto-bold.fntdata"/></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8-13T00:13:48.842">
    <p:pos x="6000" y="0"/>
    <p:text>Updated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74701af469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374701af469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We've covered a lot of ground, from the fundamentals of JAX to building, training, and scaling models with the JAX AI Stack. In this final section, we'll bring it all together, summarizing the key strengths and reinforcing why this is such a powerful platform for your most demanding machine learning challenges.</a:t>
            </a:r>
            <a:endParaRPr sz="13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374828bec9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374828bec9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There’s a growing community on Discord for JAX, here’s an invite link, and here are links to the docs for JAX, Flax, and the JAX AI Stack.</a:t>
            </a:r>
            <a:endParaRPr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374701af469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374701af469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start with the 'why'. Why should you consider JAX? It boils down to these core strengths. First, as we saw in the benchmarks, the performance is exceptional. This isn't a minor improvement; it's a fundamental shift in speed thanks to the XLA compiler. Second, this performance scales. JAX is the engine behind Google's largest models for a reason — it's built to run on massive hardware with near-perfect efficiency. This power comes from its flexibility, rooted in composable transformations. And finally, the code you write is incredibly portable, running seamlessly across different hardware, a major advantage proven by studies and real-world use.</a:t>
            </a:r>
            <a:endParaRPr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374701af469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374701af469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power of JAX comes from its foundation. At its core are the composable function transformations: </a:t>
            </a:r>
            <a:r>
              <a:rPr lang="en" sz="1300">
                <a:latin typeface="Courier"/>
                <a:ea typeface="Courier"/>
                <a:cs typeface="Courier"/>
                <a:sym typeface="Courier"/>
              </a:rPr>
              <a:t>jit, grad</a:t>
            </a:r>
            <a:r>
              <a:rPr lang="en" sz="1300"/>
              <a:t>, and </a:t>
            </a:r>
            <a:r>
              <a:rPr lang="en" sz="1300">
                <a:latin typeface="Courier"/>
                <a:ea typeface="Courier"/>
                <a:cs typeface="Courier"/>
                <a:sym typeface="Courier"/>
              </a:rPr>
              <a:t>vmap</a:t>
            </a:r>
            <a:r>
              <a:rPr lang="en" sz="1300"/>
              <a:t>. Instead of methods on an object, these are transformations you apply to functions. This is a key mental shift from PyTorch. This functional approach, combined with immutability, makes your code more predictable and reproducible. All of this is supercharged by the XLA compiler, which does the heavy lifting of optimizing your code for incredible speed.</a:t>
            </a:r>
            <a:endParaRPr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374701af469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374701af469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So, how do you build on this powerful but functional foundation? That's where Flax NNX comes in. It's your bridge to the world of neural networks. It provides a familiar, Pythonic, object-oriented API that feels very much like </a:t>
            </a:r>
            <a:r>
              <a:rPr lang="en" sz="1300">
                <a:latin typeface="Courier"/>
                <a:ea typeface="Courier"/>
                <a:cs typeface="Courier"/>
                <a:sym typeface="Courier"/>
              </a:rPr>
              <a:t>torch.nn.Module</a:t>
            </a:r>
            <a:r>
              <a:rPr lang="en" sz="1300"/>
              <a:t>. You build models with classes and attributes.  </a:t>
            </a:r>
            <a:r>
              <a:rPr lang="en" sz="1300"/>
              <a:t>But crucially, NNX is designed to work seamlessly with JAX. This is now more true than ever, because NNX modules are now native JAX Pytrees.  This means the model object itself is a data structure that JAX's core transformations understand directly.  NNX's wrappers like </a:t>
            </a:r>
            <a:r>
              <a:rPr lang="en" sz="1300">
                <a:latin typeface="Courier"/>
                <a:ea typeface="Courier"/>
                <a:cs typeface="Courier"/>
                <a:sym typeface="Courier"/>
              </a:rPr>
              <a:t>nnx.jit</a:t>
            </a:r>
            <a:r>
              <a:rPr lang="en" sz="1300"/>
              <a:t> still provide convenience, but this deep integration is what truly bridges the object-oriented style with JAX's functional power, making models easier to build, inspect, and debug.</a:t>
            </a: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374701af469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374701af469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JAX and Flax NNX don't exist in a vacuum. They are part of the JAX AI Stack, a complete and modular toolkit for the entire machine learning workflow. For data, you have Grain, designed to prevent I/O from becoming your bottleneck.  </a:t>
            </a:r>
            <a:r>
              <a:rPr lang="en" sz="1300"/>
              <a:t>For optimizers, Optax's composable design gives you fine-grained control.  A great example of its functional style is how it's used in the latest NNX: the optimizer update is an explicit function call, </a:t>
            </a:r>
            <a:r>
              <a:rPr lang="en" sz="1300">
                <a:latin typeface="Courier"/>
                <a:ea typeface="Courier"/>
                <a:cs typeface="Courier"/>
                <a:sym typeface="Courier"/>
              </a:rPr>
              <a:t>optimizer.update(grads, wrt=nnx.Param)</a:t>
            </a:r>
            <a:r>
              <a:rPr lang="en" sz="1300"/>
              <a:t>, making the data flow clear.  For checkpointing, Orbax is built for the massive, sharded models you'll be training.  </a:t>
            </a:r>
            <a:r>
              <a:rPr lang="en" sz="1300"/>
              <a:t>And to ensure everything works correctly, Chex provides the assertions and testing utilities you need.  Together, they provide a robust solution for every stage of development.</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374701af469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374701af469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Adopting JAX does require a few mental shifts, especially coming from PyTorch. When you’re working directly in JAX Core one difference is moving from an imperative style to a more functional one, where you transform data rather than changing it in-place. And in most cases state is handled explicitly.  Parallelism is also different; instead of wrapping your model in a DDP or FSDP object, you annotate your data and parameters to tell the compiler how to distribute them. Finally, debugging inside a JIT-compiled world requires new tools, and as we've seen, JAX provides what you need to be effective.</a:t>
            </a:r>
            <a:endParaRPr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374701af469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374701af469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Embracing this new paradigm has a significant payoff.  Keeping up with the state-of-the-art usually requires learning new tools and frameworks.  With the JAX AI Stack you gain access to state-of-the-art performance that lets you push the boundaries of what's possible. You can scale your work to a level that is difficult to achieve in other frameworks, with near-linear efficiency. You get the flexibility to implement novel ideas without being constrained by a rigid API. And ultimately, you end up with a workflow that is more robust, reproducible, and ready for the most complex challenges in AI.</a:t>
            </a:r>
            <a:endParaRPr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374701af469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374701af469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So, where do you go from here? We recommend starting with the official JAX AI Stack, as it packages these libraries together. Start thinking in terms of transformations — how can </a:t>
            </a:r>
            <a:r>
              <a:rPr lang="en" sz="1300">
                <a:latin typeface="Courier"/>
                <a:ea typeface="Courier"/>
                <a:cs typeface="Courier"/>
                <a:sym typeface="Courier"/>
              </a:rPr>
              <a:t>jit</a:t>
            </a:r>
            <a:r>
              <a:rPr lang="en" sz="1300"/>
              <a:t> speed this up?  How can </a:t>
            </a:r>
            <a:r>
              <a:rPr lang="en" sz="1300">
                <a:latin typeface="Courier"/>
                <a:ea typeface="Courier"/>
                <a:cs typeface="Courier"/>
                <a:sym typeface="Courier"/>
              </a:rPr>
              <a:t>vmap</a:t>
            </a:r>
            <a:r>
              <a:rPr lang="en" sz="1300"/>
              <a:t> simplify this batch operation?  Lean on the ecosystem; these libraries are designed to solve common problems for you.  Most importantly, start building!  The hands-on experience of porting a project is the fastest way to make these concepts click.  Just as other developers have, you'll quickly appreciate the power and elegance of the JAX AI Stack.</a:t>
            </a:r>
            <a:endParaRPr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374828bec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374828bec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You can learn more about JAX and the entire JAX AI Stack with these coding exercises, quick reference docs, and slides.</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11" name="Google Shape;11;p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12" name="Google Shape;12;p2"/>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13" name="Google Shape;13;p2"/>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14" name="Google Shape;14;p2"/>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5" name="Google Shape;15;p2"/>
          <p:cNvGrpSpPr/>
          <p:nvPr/>
        </p:nvGrpSpPr>
        <p:grpSpPr>
          <a:xfrm>
            <a:off x="8469122" y="4803781"/>
            <a:ext cx="420491" cy="137010"/>
            <a:chOff x="0" y="0"/>
            <a:chExt cx="2077525" cy="676925"/>
          </a:xfrm>
        </p:grpSpPr>
        <p:sp>
          <p:nvSpPr>
            <p:cNvPr id="16" name="Google Shape;16;p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 name="Google Shape;17;p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 name="Google Shape;18;p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 name="Google Shape;19;p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0" name="Google Shape;20;p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 name="Google Shape;21;p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92" name="Shape 92"/>
        <p:cNvGrpSpPr/>
        <p:nvPr/>
      </p:nvGrpSpPr>
      <p:grpSpPr>
        <a:xfrm>
          <a:off x="0" y="0"/>
          <a:ext cx="0" cy="0"/>
          <a:chOff x="0" y="0"/>
          <a:chExt cx="0" cy="0"/>
        </a:xfrm>
      </p:grpSpPr>
      <p:sp>
        <p:nvSpPr>
          <p:cNvPr id="93" name="Google Shape;93;p1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4" name="Google Shape;94;p1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95" name="Google Shape;95;p11"/>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6" name="Google Shape;96;p11"/>
          <p:cNvGrpSpPr/>
          <p:nvPr/>
        </p:nvGrpSpPr>
        <p:grpSpPr>
          <a:xfrm>
            <a:off x="8469122" y="4803781"/>
            <a:ext cx="420491" cy="137010"/>
            <a:chOff x="0" y="0"/>
            <a:chExt cx="2077525" cy="676925"/>
          </a:xfrm>
        </p:grpSpPr>
        <p:sp>
          <p:nvSpPr>
            <p:cNvPr id="97" name="Google Shape;97;p1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 name="Google Shape;98;p1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 name="Google Shape;99;p1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 name="Google Shape;100;p1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 name="Google Shape;101;p1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 name="Google Shape;102;p1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103" name="Shape 103"/>
        <p:cNvGrpSpPr/>
        <p:nvPr/>
      </p:nvGrpSpPr>
      <p:grpSpPr>
        <a:xfrm>
          <a:off x="0" y="0"/>
          <a:ext cx="0" cy="0"/>
          <a:chOff x="0" y="0"/>
          <a:chExt cx="0" cy="0"/>
        </a:xfrm>
      </p:grpSpPr>
      <p:sp>
        <p:nvSpPr>
          <p:cNvPr id="104" name="Google Shape;104;p1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106" name="Google Shape;106;p1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07" name="Google Shape;107;p1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08" name="Google Shape;108;p1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09" name="Google Shape;109;p1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10" name="Google Shape;110;p12"/>
          <p:cNvGrpSpPr/>
          <p:nvPr/>
        </p:nvGrpSpPr>
        <p:grpSpPr>
          <a:xfrm>
            <a:off x="8469122" y="4803781"/>
            <a:ext cx="420491" cy="137010"/>
            <a:chOff x="0" y="0"/>
            <a:chExt cx="2077525" cy="676925"/>
          </a:xfrm>
        </p:grpSpPr>
        <p:sp>
          <p:nvSpPr>
            <p:cNvPr id="111" name="Google Shape;111;p1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 name="Google Shape;112;p1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 name="Google Shape;113;p1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 name="Google Shape;114;p1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 name="Google Shape;115;p1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 name="Google Shape;116;p1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117" name="Shape 117"/>
        <p:cNvGrpSpPr/>
        <p:nvPr/>
      </p:nvGrpSpPr>
      <p:grpSpPr>
        <a:xfrm>
          <a:off x="0" y="0"/>
          <a:ext cx="0" cy="0"/>
          <a:chOff x="0" y="0"/>
          <a:chExt cx="0" cy="0"/>
        </a:xfrm>
      </p:grpSpPr>
      <p:sp>
        <p:nvSpPr>
          <p:cNvPr id="118" name="Google Shape;118;p13"/>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9" name="Google Shape;119;p1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0" name="Google Shape;120;p1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21" name="Google Shape;121;p1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22" name="Google Shape;122;p1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123" name="Shape 123"/>
        <p:cNvGrpSpPr/>
        <p:nvPr/>
      </p:nvGrpSpPr>
      <p:grpSpPr>
        <a:xfrm>
          <a:off x="0" y="0"/>
          <a:ext cx="0" cy="0"/>
          <a:chOff x="0" y="0"/>
          <a:chExt cx="0" cy="0"/>
        </a:xfrm>
      </p:grpSpPr>
      <p:sp>
        <p:nvSpPr>
          <p:cNvPr id="124" name="Google Shape;124;p1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5" name="Google Shape;125;p1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26" name="Google Shape;126;p1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7" name="Google Shape;127;p14"/>
          <p:cNvGrpSpPr/>
          <p:nvPr/>
        </p:nvGrpSpPr>
        <p:grpSpPr>
          <a:xfrm>
            <a:off x="8469122" y="4803781"/>
            <a:ext cx="420491" cy="137010"/>
            <a:chOff x="0" y="0"/>
            <a:chExt cx="2077525" cy="676925"/>
          </a:xfrm>
        </p:grpSpPr>
        <p:sp>
          <p:nvSpPr>
            <p:cNvPr id="128" name="Google Shape;128;p1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 name="Google Shape;129;p1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 name="Google Shape;130;p1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 name="Google Shape;131;p1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 name="Google Shape;132;p1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 name="Google Shape;133;p1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134" name="Shape 134"/>
        <p:cNvGrpSpPr/>
        <p:nvPr/>
      </p:nvGrpSpPr>
      <p:grpSpPr>
        <a:xfrm>
          <a:off x="0" y="0"/>
          <a:ext cx="0" cy="0"/>
          <a:chOff x="0" y="0"/>
          <a:chExt cx="0" cy="0"/>
        </a:xfrm>
      </p:grpSpPr>
      <p:sp>
        <p:nvSpPr>
          <p:cNvPr id="135" name="Google Shape;135;p15"/>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6" name="Google Shape;136;p1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37" name="Google Shape;137;p1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38" name="Google Shape;138;p1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39" name="Google Shape;139;p1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140" name="Shape 140"/>
        <p:cNvGrpSpPr/>
        <p:nvPr/>
      </p:nvGrpSpPr>
      <p:grpSpPr>
        <a:xfrm>
          <a:off x="0" y="0"/>
          <a:ext cx="0" cy="0"/>
          <a:chOff x="0" y="0"/>
          <a:chExt cx="0" cy="0"/>
        </a:xfrm>
      </p:grpSpPr>
      <p:sp>
        <p:nvSpPr>
          <p:cNvPr id="141" name="Google Shape;141;p1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2" name="Google Shape;142;p1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43" name="Google Shape;143;p1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4" name="Google Shape;144;p16"/>
          <p:cNvGrpSpPr/>
          <p:nvPr/>
        </p:nvGrpSpPr>
        <p:grpSpPr>
          <a:xfrm>
            <a:off x="8469122" y="4803781"/>
            <a:ext cx="420491" cy="137010"/>
            <a:chOff x="0" y="0"/>
            <a:chExt cx="2077525" cy="676925"/>
          </a:xfrm>
        </p:grpSpPr>
        <p:sp>
          <p:nvSpPr>
            <p:cNvPr id="145" name="Google Shape;145;p1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 name="Google Shape;146;p1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 name="Google Shape;147;p1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8" name="Google Shape;148;p1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 name="Google Shape;149;p1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 name="Google Shape;150;p1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151" name="Shape 151"/>
        <p:cNvGrpSpPr/>
        <p:nvPr/>
      </p:nvGrpSpPr>
      <p:grpSpPr>
        <a:xfrm>
          <a:off x="0" y="0"/>
          <a:ext cx="0" cy="0"/>
          <a:chOff x="0" y="0"/>
          <a:chExt cx="0" cy="0"/>
        </a:xfrm>
      </p:grpSpPr>
      <p:sp>
        <p:nvSpPr>
          <p:cNvPr id="152" name="Google Shape;152;p17"/>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53" name="Google Shape;153;p17"/>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54" name="Google Shape;154;p1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156" name="Google Shape;156;p1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57" name="Google Shape;157;p17"/>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58" name="Google Shape;158;p17"/>
          <p:cNvGrpSpPr/>
          <p:nvPr/>
        </p:nvGrpSpPr>
        <p:grpSpPr>
          <a:xfrm>
            <a:off x="8469122" y="4803781"/>
            <a:ext cx="420491" cy="137010"/>
            <a:chOff x="0" y="0"/>
            <a:chExt cx="2077525" cy="676925"/>
          </a:xfrm>
        </p:grpSpPr>
        <p:sp>
          <p:nvSpPr>
            <p:cNvPr id="159" name="Google Shape;159;p1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0" name="Google Shape;160;p1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1" name="Google Shape;161;p1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2" name="Google Shape;162;p1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 name="Google Shape;163;p1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4" name="Google Shape;164;p1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165" name="Shape 165"/>
        <p:cNvGrpSpPr/>
        <p:nvPr/>
      </p:nvGrpSpPr>
      <p:grpSpPr>
        <a:xfrm>
          <a:off x="0" y="0"/>
          <a:ext cx="0" cy="0"/>
          <a:chOff x="0" y="0"/>
          <a:chExt cx="0" cy="0"/>
        </a:xfrm>
      </p:grpSpPr>
      <p:sp>
        <p:nvSpPr>
          <p:cNvPr id="166" name="Google Shape;166;p1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168" name="Google Shape;168;p1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69" name="Google Shape;169;p18"/>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70" name="Google Shape;170;p18"/>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71" name="Google Shape;171;p18"/>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72" name="Google Shape;172;p18"/>
          <p:cNvGrpSpPr/>
          <p:nvPr/>
        </p:nvGrpSpPr>
        <p:grpSpPr>
          <a:xfrm>
            <a:off x="8469122" y="4803781"/>
            <a:ext cx="420491" cy="137010"/>
            <a:chOff x="0" y="0"/>
            <a:chExt cx="2077525" cy="676925"/>
          </a:xfrm>
        </p:grpSpPr>
        <p:sp>
          <p:nvSpPr>
            <p:cNvPr id="173" name="Google Shape;173;p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4" name="Google Shape;174;p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5" name="Google Shape;175;p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6" name="Google Shape;176;p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7" name="Google Shape;177;p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8" name="Google Shape;178;p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179" name="Shape 179"/>
        <p:cNvGrpSpPr/>
        <p:nvPr/>
      </p:nvGrpSpPr>
      <p:grpSpPr>
        <a:xfrm>
          <a:off x="0" y="0"/>
          <a:ext cx="0" cy="0"/>
          <a:chOff x="0" y="0"/>
          <a:chExt cx="0" cy="0"/>
        </a:xfrm>
      </p:grpSpPr>
      <p:sp>
        <p:nvSpPr>
          <p:cNvPr id="180" name="Google Shape;180;p1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82" name="Google Shape;182;p19"/>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83" name="Google Shape;183;p19"/>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84" name="Google Shape;184;p19"/>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85" name="Google Shape;185;p19"/>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86" name="Google Shape;186;p19"/>
          <p:cNvGrpSpPr/>
          <p:nvPr/>
        </p:nvGrpSpPr>
        <p:grpSpPr>
          <a:xfrm>
            <a:off x="8469122" y="4803781"/>
            <a:ext cx="420491" cy="137010"/>
            <a:chOff x="0" y="0"/>
            <a:chExt cx="2077525" cy="676925"/>
          </a:xfrm>
        </p:grpSpPr>
        <p:sp>
          <p:nvSpPr>
            <p:cNvPr id="187" name="Google Shape;187;p1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8" name="Google Shape;188;p1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9" name="Google Shape;189;p1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0" name="Google Shape;190;p1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1" name="Google Shape;191;p1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2" name="Google Shape;192;p1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193" name="Shape 193"/>
        <p:cNvGrpSpPr/>
        <p:nvPr/>
      </p:nvGrpSpPr>
      <p:grpSpPr>
        <a:xfrm>
          <a:off x="0" y="0"/>
          <a:ext cx="0" cy="0"/>
          <a:chOff x="0" y="0"/>
          <a:chExt cx="0" cy="0"/>
        </a:xfrm>
      </p:grpSpPr>
      <p:sp>
        <p:nvSpPr>
          <p:cNvPr id="194" name="Google Shape;194;p20"/>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95" name="Google Shape;195;p2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96" name="Google Shape;196;p2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97" name="Google Shape;197;p2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98" name="Google Shape;198;p2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22" name="Shape 22"/>
        <p:cNvGrpSpPr/>
        <p:nvPr/>
      </p:nvGrpSpPr>
      <p:grpSpPr>
        <a:xfrm>
          <a:off x="0" y="0"/>
          <a:ext cx="0" cy="0"/>
          <a:chOff x="0" y="0"/>
          <a:chExt cx="0" cy="0"/>
        </a:xfrm>
      </p:grpSpPr>
      <p:sp>
        <p:nvSpPr>
          <p:cNvPr id="23" name="Google Shape;23;p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24" name="Google Shape;24;p3"/>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25" name="Google Shape;25;p3"/>
          <p:cNvGrpSpPr/>
          <p:nvPr/>
        </p:nvGrpSpPr>
        <p:grpSpPr>
          <a:xfrm>
            <a:off x="8469122" y="4803781"/>
            <a:ext cx="420491" cy="137010"/>
            <a:chOff x="0" y="0"/>
            <a:chExt cx="2077525" cy="676925"/>
          </a:xfrm>
        </p:grpSpPr>
        <p:sp>
          <p:nvSpPr>
            <p:cNvPr id="26" name="Google Shape;26;p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 name="Google Shape;27;p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 name="Google Shape;28;p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 name="Google Shape;29;p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 name="Google Shape;30;p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 name="Google Shape;31;p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2" name="Google Shape;32;p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199" name="Shape 199"/>
        <p:cNvGrpSpPr/>
        <p:nvPr/>
      </p:nvGrpSpPr>
      <p:grpSpPr>
        <a:xfrm>
          <a:off x="0" y="0"/>
          <a:ext cx="0" cy="0"/>
          <a:chOff x="0" y="0"/>
          <a:chExt cx="0" cy="0"/>
        </a:xfrm>
      </p:grpSpPr>
      <p:sp>
        <p:nvSpPr>
          <p:cNvPr id="200" name="Google Shape;200;p21"/>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1" name="Google Shape;201;p2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2" name="Google Shape;202;p2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203" name="Google Shape;203;p2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04" name="Google Shape;204;p2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205" name="Shape 205"/>
        <p:cNvGrpSpPr/>
        <p:nvPr/>
      </p:nvGrpSpPr>
      <p:grpSpPr>
        <a:xfrm>
          <a:off x="0" y="0"/>
          <a:ext cx="0" cy="0"/>
          <a:chOff x="0" y="0"/>
          <a:chExt cx="0" cy="0"/>
        </a:xfrm>
      </p:grpSpPr>
      <p:sp>
        <p:nvSpPr>
          <p:cNvPr id="206" name="Google Shape;206;p22"/>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7" name="Google Shape;207;p22"/>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8" name="Google Shape;208;p22"/>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209" name="Google Shape;209;p22"/>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0" name="Google Shape;210;p22"/>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211" name="Shape 211"/>
        <p:cNvGrpSpPr/>
        <p:nvPr/>
      </p:nvGrpSpPr>
      <p:grpSpPr>
        <a:xfrm>
          <a:off x="0" y="0"/>
          <a:ext cx="0" cy="0"/>
          <a:chOff x="0" y="0"/>
          <a:chExt cx="0" cy="0"/>
        </a:xfrm>
      </p:grpSpPr>
      <p:sp>
        <p:nvSpPr>
          <p:cNvPr id="212" name="Google Shape;212;p23"/>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13" name="Google Shape;213;p2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14" name="Google Shape;214;p2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215" name="Google Shape;215;p2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6" name="Google Shape;216;p2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217" name="Shape 217"/>
        <p:cNvGrpSpPr/>
        <p:nvPr/>
      </p:nvGrpSpPr>
      <p:grpSpPr>
        <a:xfrm>
          <a:off x="0" y="0"/>
          <a:ext cx="0" cy="0"/>
          <a:chOff x="0" y="0"/>
          <a:chExt cx="0" cy="0"/>
        </a:xfrm>
      </p:grpSpPr>
      <p:sp>
        <p:nvSpPr>
          <p:cNvPr id="218" name="Google Shape;218;p24"/>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19" name="Google Shape;219;p2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220" name="Google Shape;220;p24"/>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21" name="Google Shape;221;p24"/>
          <p:cNvGrpSpPr/>
          <p:nvPr/>
        </p:nvGrpSpPr>
        <p:grpSpPr>
          <a:xfrm>
            <a:off x="8469122" y="4803781"/>
            <a:ext cx="420491" cy="137010"/>
            <a:chOff x="0" y="0"/>
            <a:chExt cx="2077525" cy="676925"/>
          </a:xfrm>
        </p:grpSpPr>
        <p:sp>
          <p:nvSpPr>
            <p:cNvPr id="222" name="Google Shape;222;p2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3" name="Google Shape;223;p2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4" name="Google Shape;224;p2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5" name="Google Shape;225;p2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6" name="Google Shape;226;p2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7" name="Google Shape;227;p2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28" name="Google Shape;228;p2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229" name="Google Shape;229;p2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230" name="Shape 230"/>
        <p:cNvGrpSpPr/>
        <p:nvPr/>
      </p:nvGrpSpPr>
      <p:grpSpPr>
        <a:xfrm>
          <a:off x="0" y="0"/>
          <a:ext cx="0" cy="0"/>
          <a:chOff x="0" y="0"/>
          <a:chExt cx="0" cy="0"/>
        </a:xfrm>
      </p:grpSpPr>
      <p:sp>
        <p:nvSpPr>
          <p:cNvPr id="231" name="Google Shape;231;p25"/>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32" name="Google Shape;232;p2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233" name="Google Shape;233;p25"/>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34" name="Google Shape;234;p25"/>
          <p:cNvGrpSpPr/>
          <p:nvPr/>
        </p:nvGrpSpPr>
        <p:grpSpPr>
          <a:xfrm>
            <a:off x="8469122" y="4803781"/>
            <a:ext cx="420491" cy="137010"/>
            <a:chOff x="0" y="0"/>
            <a:chExt cx="2077525" cy="676925"/>
          </a:xfrm>
        </p:grpSpPr>
        <p:sp>
          <p:nvSpPr>
            <p:cNvPr id="235" name="Google Shape;235;p2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6" name="Google Shape;236;p2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7" name="Google Shape;237;p2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8" name="Google Shape;238;p2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9" name="Google Shape;239;p2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40" name="Google Shape;240;p2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241" name="Shape 241"/>
        <p:cNvGrpSpPr/>
        <p:nvPr/>
      </p:nvGrpSpPr>
      <p:grpSpPr>
        <a:xfrm>
          <a:off x="0" y="0"/>
          <a:ext cx="0" cy="0"/>
          <a:chOff x="0" y="0"/>
          <a:chExt cx="0" cy="0"/>
        </a:xfrm>
      </p:grpSpPr>
      <p:sp>
        <p:nvSpPr>
          <p:cNvPr id="242" name="Google Shape;242;p2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44" name="Google Shape;244;p2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245" name="Google Shape;245;p2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46" name="Google Shape;246;p26"/>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47" name="Google Shape;247;p26"/>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48" name="Google Shape;248;p26"/>
          <p:cNvGrpSpPr/>
          <p:nvPr/>
        </p:nvGrpSpPr>
        <p:grpSpPr>
          <a:xfrm>
            <a:off x="8469122" y="4803781"/>
            <a:ext cx="420491" cy="137010"/>
            <a:chOff x="0" y="0"/>
            <a:chExt cx="2077525" cy="676925"/>
          </a:xfrm>
        </p:grpSpPr>
        <p:sp>
          <p:nvSpPr>
            <p:cNvPr id="249" name="Google Shape;249;p2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0" name="Google Shape;250;p2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1" name="Google Shape;251;p2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2" name="Google Shape;252;p2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3" name="Google Shape;253;p2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4" name="Google Shape;254;p2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255" name="Shape 255"/>
        <p:cNvGrpSpPr/>
        <p:nvPr/>
      </p:nvGrpSpPr>
      <p:grpSpPr>
        <a:xfrm>
          <a:off x="0" y="0"/>
          <a:ext cx="0" cy="0"/>
          <a:chOff x="0" y="0"/>
          <a:chExt cx="0" cy="0"/>
        </a:xfrm>
      </p:grpSpPr>
      <p:sp>
        <p:nvSpPr>
          <p:cNvPr id="256" name="Google Shape;256;p2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57" name="Google Shape;257;p27"/>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58" name="Google Shape;258;p2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59" name="Google Shape;259;p2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60" name="Google Shape;260;p2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61" name="Google Shape;261;p27"/>
          <p:cNvGrpSpPr/>
          <p:nvPr/>
        </p:nvGrpSpPr>
        <p:grpSpPr>
          <a:xfrm>
            <a:off x="8469122" y="4803781"/>
            <a:ext cx="420491" cy="137010"/>
            <a:chOff x="0" y="0"/>
            <a:chExt cx="2077525" cy="676925"/>
          </a:xfrm>
        </p:grpSpPr>
        <p:sp>
          <p:nvSpPr>
            <p:cNvPr id="262" name="Google Shape;262;p2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3" name="Google Shape;263;p2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4" name="Google Shape;264;p2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5" name="Google Shape;265;p2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6" name="Google Shape;266;p2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7" name="Google Shape;267;p2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268" name="Shape 268"/>
        <p:cNvGrpSpPr/>
        <p:nvPr/>
      </p:nvGrpSpPr>
      <p:grpSpPr>
        <a:xfrm>
          <a:off x="0" y="0"/>
          <a:ext cx="0" cy="0"/>
          <a:chOff x="0" y="0"/>
          <a:chExt cx="0" cy="0"/>
        </a:xfrm>
      </p:grpSpPr>
      <p:sp>
        <p:nvSpPr>
          <p:cNvPr id="269" name="Google Shape;269;p2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70" name="Google Shape;270;p2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71" name="Google Shape;271;p2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72" name="Google Shape;272;p28"/>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73" name="Google Shape;273;p2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74" name="Google Shape;274;p28"/>
          <p:cNvGrpSpPr/>
          <p:nvPr/>
        </p:nvGrpSpPr>
        <p:grpSpPr>
          <a:xfrm>
            <a:off x="8469122" y="4803781"/>
            <a:ext cx="420491" cy="137010"/>
            <a:chOff x="0" y="0"/>
            <a:chExt cx="2077525" cy="676925"/>
          </a:xfrm>
        </p:grpSpPr>
        <p:sp>
          <p:nvSpPr>
            <p:cNvPr id="275" name="Google Shape;275;p2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6" name="Google Shape;276;p2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7" name="Google Shape;277;p2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8" name="Google Shape;278;p2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9" name="Google Shape;279;p2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0" name="Google Shape;280;p2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281" name="Shape 281"/>
        <p:cNvGrpSpPr/>
        <p:nvPr/>
      </p:nvGrpSpPr>
      <p:grpSpPr>
        <a:xfrm>
          <a:off x="0" y="0"/>
          <a:ext cx="0" cy="0"/>
          <a:chOff x="0" y="0"/>
          <a:chExt cx="0" cy="0"/>
        </a:xfrm>
      </p:grpSpPr>
      <p:sp>
        <p:nvSpPr>
          <p:cNvPr id="282" name="Google Shape;282;p29"/>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83" name="Google Shape;283;p29"/>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84" name="Google Shape;284;p2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85" name="Google Shape;285;p2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86" name="Google Shape;286;p2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87" name="Google Shape;287;p29"/>
          <p:cNvGrpSpPr/>
          <p:nvPr/>
        </p:nvGrpSpPr>
        <p:grpSpPr>
          <a:xfrm>
            <a:off x="8469122" y="4803781"/>
            <a:ext cx="420491" cy="137010"/>
            <a:chOff x="0" y="0"/>
            <a:chExt cx="2077525" cy="676925"/>
          </a:xfrm>
        </p:grpSpPr>
        <p:sp>
          <p:nvSpPr>
            <p:cNvPr id="288" name="Google Shape;288;p2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9" name="Google Shape;289;p2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0" name="Google Shape;290;p2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1" name="Google Shape;291;p2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2" name="Google Shape;292;p2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3" name="Google Shape;293;p2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294" name="Shape 294"/>
        <p:cNvGrpSpPr/>
        <p:nvPr/>
      </p:nvGrpSpPr>
      <p:grpSpPr>
        <a:xfrm>
          <a:off x="0" y="0"/>
          <a:ext cx="0" cy="0"/>
          <a:chOff x="0" y="0"/>
          <a:chExt cx="0" cy="0"/>
        </a:xfrm>
      </p:grpSpPr>
      <p:sp>
        <p:nvSpPr>
          <p:cNvPr id="295" name="Google Shape;295;p30"/>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296" name="Google Shape;296;p30"/>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97" name="Google Shape;297;p30"/>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98" name="Google Shape;298;p3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99" name="Google Shape;299;p30"/>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00" name="Google Shape;300;p3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01" name="Google Shape;301;p30"/>
          <p:cNvGrpSpPr/>
          <p:nvPr/>
        </p:nvGrpSpPr>
        <p:grpSpPr>
          <a:xfrm>
            <a:off x="8469122" y="4803781"/>
            <a:ext cx="420491" cy="137010"/>
            <a:chOff x="0" y="0"/>
            <a:chExt cx="2077525" cy="676925"/>
          </a:xfrm>
        </p:grpSpPr>
        <p:sp>
          <p:nvSpPr>
            <p:cNvPr id="302" name="Google Shape;302;p3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3" name="Google Shape;303;p3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4" name="Google Shape;304;p3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5" name="Google Shape;305;p3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6" name="Google Shape;306;p3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7" name="Google Shape;307;p3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33" name="Shape 33"/>
        <p:cNvGrpSpPr/>
        <p:nvPr/>
      </p:nvGrpSpPr>
      <p:grpSpPr>
        <a:xfrm>
          <a:off x="0" y="0"/>
          <a:ext cx="0" cy="0"/>
          <a:chOff x="0" y="0"/>
          <a:chExt cx="0" cy="0"/>
        </a:xfrm>
      </p:grpSpPr>
      <p:sp>
        <p:nvSpPr>
          <p:cNvPr id="34" name="Google Shape;34;p4"/>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35" name="Google Shape;35;p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36" name="Google Shape;36;p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37" name="Google Shape;37;p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38" name="Google Shape;38;p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308" name="Shape 308"/>
        <p:cNvGrpSpPr/>
        <p:nvPr/>
      </p:nvGrpSpPr>
      <p:grpSpPr>
        <a:xfrm>
          <a:off x="0" y="0"/>
          <a:ext cx="0" cy="0"/>
          <a:chOff x="0" y="0"/>
          <a:chExt cx="0" cy="0"/>
        </a:xfrm>
      </p:grpSpPr>
      <p:sp>
        <p:nvSpPr>
          <p:cNvPr id="309" name="Google Shape;309;p3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10" name="Google Shape;310;p3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11" name="Google Shape;311;p3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312" name="Google Shape;312;p31"/>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13" name="Google Shape;313;p3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14" name="Google Shape;314;p31"/>
          <p:cNvGrpSpPr/>
          <p:nvPr/>
        </p:nvGrpSpPr>
        <p:grpSpPr>
          <a:xfrm>
            <a:off x="8469122" y="4803781"/>
            <a:ext cx="420491" cy="137010"/>
            <a:chOff x="0" y="0"/>
            <a:chExt cx="2077525" cy="676925"/>
          </a:xfrm>
        </p:grpSpPr>
        <p:sp>
          <p:nvSpPr>
            <p:cNvPr id="315" name="Google Shape;315;p3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6" name="Google Shape;316;p3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7" name="Google Shape;317;p3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8" name="Google Shape;318;p3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9" name="Google Shape;319;p3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0" name="Google Shape;320;p3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321" name="Shape 321"/>
        <p:cNvGrpSpPr/>
        <p:nvPr/>
      </p:nvGrpSpPr>
      <p:grpSpPr>
        <a:xfrm>
          <a:off x="0" y="0"/>
          <a:ext cx="0" cy="0"/>
          <a:chOff x="0" y="0"/>
          <a:chExt cx="0" cy="0"/>
        </a:xfrm>
      </p:grpSpPr>
      <p:sp>
        <p:nvSpPr>
          <p:cNvPr id="322" name="Google Shape;322;p3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23" name="Google Shape;323;p3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24" name="Google Shape;324;p3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325" name="Google Shape;325;p32"/>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26" name="Google Shape;326;p3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27" name="Google Shape;327;p32"/>
          <p:cNvGrpSpPr/>
          <p:nvPr/>
        </p:nvGrpSpPr>
        <p:grpSpPr>
          <a:xfrm>
            <a:off x="8469122" y="4803781"/>
            <a:ext cx="420491" cy="137010"/>
            <a:chOff x="0" y="0"/>
            <a:chExt cx="2077525" cy="676925"/>
          </a:xfrm>
        </p:grpSpPr>
        <p:sp>
          <p:nvSpPr>
            <p:cNvPr id="328" name="Google Shape;328;p3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9" name="Google Shape;329;p3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0" name="Google Shape;330;p3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1" name="Google Shape;331;p3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2" name="Google Shape;332;p3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3" name="Google Shape;333;p3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334" name="Shape 334"/>
        <p:cNvGrpSpPr/>
        <p:nvPr/>
      </p:nvGrpSpPr>
      <p:grpSpPr>
        <a:xfrm>
          <a:off x="0" y="0"/>
          <a:ext cx="0" cy="0"/>
          <a:chOff x="0" y="0"/>
          <a:chExt cx="0" cy="0"/>
        </a:xfrm>
      </p:grpSpPr>
      <p:sp>
        <p:nvSpPr>
          <p:cNvPr id="335" name="Google Shape;335;p3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6" name="Google Shape;336;p33"/>
          <p:cNvGrpSpPr/>
          <p:nvPr/>
        </p:nvGrpSpPr>
        <p:grpSpPr>
          <a:xfrm>
            <a:off x="8469122" y="4803781"/>
            <a:ext cx="420491" cy="137010"/>
            <a:chOff x="0" y="0"/>
            <a:chExt cx="2077525" cy="676925"/>
          </a:xfrm>
        </p:grpSpPr>
        <p:sp>
          <p:nvSpPr>
            <p:cNvPr id="337" name="Google Shape;337;p3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8" name="Google Shape;338;p3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9" name="Google Shape;339;p3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0" name="Google Shape;340;p3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1" name="Google Shape;341;p3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2" name="Google Shape;342;p3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343" name="Shape 343"/>
        <p:cNvGrpSpPr/>
        <p:nvPr/>
      </p:nvGrpSpPr>
      <p:grpSpPr>
        <a:xfrm>
          <a:off x="0" y="0"/>
          <a:ext cx="0" cy="0"/>
          <a:chOff x="0" y="0"/>
          <a:chExt cx="0" cy="0"/>
        </a:xfrm>
      </p:grpSpPr>
      <p:grpSp>
        <p:nvGrpSpPr>
          <p:cNvPr id="344" name="Google Shape;344;p34"/>
          <p:cNvGrpSpPr/>
          <p:nvPr/>
        </p:nvGrpSpPr>
        <p:grpSpPr>
          <a:xfrm>
            <a:off x="7742997" y="4803993"/>
            <a:ext cx="420491" cy="137010"/>
            <a:chOff x="0" y="0"/>
            <a:chExt cx="2077525" cy="676925"/>
          </a:xfrm>
        </p:grpSpPr>
        <p:sp>
          <p:nvSpPr>
            <p:cNvPr id="345" name="Google Shape;345;p3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6" name="Google Shape;346;p3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7" name="Google Shape;347;p3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8" name="Google Shape;348;p3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9" name="Google Shape;349;p3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0" name="Google Shape;350;p3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351" name="Google Shape;351;p34"/>
          <p:cNvGrpSpPr/>
          <p:nvPr/>
        </p:nvGrpSpPr>
        <p:grpSpPr>
          <a:xfrm>
            <a:off x="8327424" y="4803984"/>
            <a:ext cx="562213" cy="125428"/>
            <a:chOff x="238125" y="2060625"/>
            <a:chExt cx="7143750" cy="1593750"/>
          </a:xfrm>
        </p:grpSpPr>
        <p:sp>
          <p:nvSpPr>
            <p:cNvPr id="352" name="Google Shape;352;p34"/>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4"/>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4"/>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4"/>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4"/>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4"/>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4"/>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4"/>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60" name="Google Shape;360;p34"/>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361" name="Shape 361"/>
        <p:cNvGrpSpPr/>
        <p:nvPr/>
      </p:nvGrpSpPr>
      <p:grpSpPr>
        <a:xfrm>
          <a:off x="0" y="0"/>
          <a:ext cx="0" cy="0"/>
          <a:chOff x="0" y="0"/>
          <a:chExt cx="0" cy="0"/>
        </a:xfrm>
      </p:grpSpPr>
      <p:sp>
        <p:nvSpPr>
          <p:cNvPr id="362" name="Google Shape;362;p3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363" name="Google Shape;363;p3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Roboto"/>
                <a:ea typeface="Roboto"/>
                <a:cs typeface="Roboto"/>
                <a:sym typeface="Roboto"/>
              </a:rPr>
              <a:t>Proprietary + Confidential</a:t>
            </a:r>
            <a:endParaRPr sz="600">
              <a:solidFill>
                <a:schemeClr val="lt1"/>
              </a:solidFill>
              <a:latin typeface="Roboto"/>
              <a:ea typeface="Roboto"/>
              <a:cs typeface="Roboto"/>
              <a:sym typeface="Roboto"/>
            </a:endParaRPr>
          </a:p>
        </p:txBody>
      </p:sp>
      <p:sp>
        <p:nvSpPr>
          <p:cNvPr id="364" name="Google Shape;364;p35"/>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365" name="Google Shape;365;p35"/>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366" name="Google Shape;366;p35"/>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67" name="Google Shape;367;p35"/>
          <p:cNvGrpSpPr/>
          <p:nvPr/>
        </p:nvGrpSpPr>
        <p:grpSpPr>
          <a:xfrm>
            <a:off x="8469122" y="4803781"/>
            <a:ext cx="420491" cy="137010"/>
            <a:chOff x="0" y="0"/>
            <a:chExt cx="2077525" cy="676925"/>
          </a:xfrm>
        </p:grpSpPr>
        <p:sp>
          <p:nvSpPr>
            <p:cNvPr id="368" name="Google Shape;368;p3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9" name="Google Shape;369;p3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0" name="Google Shape;370;p3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1" name="Google Shape;371;p3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2" name="Google Shape;372;p3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3" name="Google Shape;373;p3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374" name="Shape 374"/>
        <p:cNvGrpSpPr/>
        <p:nvPr/>
      </p:nvGrpSpPr>
      <p:grpSpPr>
        <a:xfrm>
          <a:off x="0" y="0"/>
          <a:ext cx="0" cy="0"/>
          <a:chOff x="0" y="0"/>
          <a:chExt cx="0" cy="0"/>
        </a:xfrm>
      </p:grpSpPr>
      <p:pic>
        <p:nvPicPr>
          <p:cNvPr id="375" name="Google Shape;375;p36"/>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376" name="Google Shape;376;p36"/>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377" name="Google Shape;377;p36"/>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6"/>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6"/>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3C4043"/>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380" name="Shape 380"/>
        <p:cNvGrpSpPr/>
        <p:nvPr/>
      </p:nvGrpSpPr>
      <p:grpSpPr>
        <a:xfrm>
          <a:off x="0" y="0"/>
          <a:ext cx="0" cy="0"/>
          <a:chOff x="0" y="0"/>
          <a:chExt cx="0" cy="0"/>
        </a:xfrm>
      </p:grpSpPr>
      <p:sp>
        <p:nvSpPr>
          <p:cNvPr id="381" name="Google Shape;381;p3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383" name="Google Shape;383;p3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84" name="Google Shape;384;p37"/>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385" name="Google Shape;385;p37"/>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37"/>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387" name="Google Shape;387;p37"/>
          <p:cNvGrpSpPr/>
          <p:nvPr/>
        </p:nvGrpSpPr>
        <p:grpSpPr>
          <a:xfrm>
            <a:off x="8469122" y="4803781"/>
            <a:ext cx="420491" cy="137010"/>
            <a:chOff x="0" y="0"/>
            <a:chExt cx="2077525" cy="676925"/>
          </a:xfrm>
        </p:grpSpPr>
        <p:sp>
          <p:nvSpPr>
            <p:cNvPr id="388" name="Google Shape;388;p3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9" name="Google Shape;389;p3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0" name="Google Shape;390;p3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1" name="Google Shape;391;p3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2" name="Google Shape;392;p3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3" name="Google Shape;393;p3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394" name="Shape 394"/>
        <p:cNvGrpSpPr/>
        <p:nvPr/>
      </p:nvGrpSpPr>
      <p:grpSpPr>
        <a:xfrm>
          <a:off x="0" y="0"/>
          <a:ext cx="0" cy="0"/>
          <a:chOff x="0" y="0"/>
          <a:chExt cx="0" cy="0"/>
        </a:xfrm>
      </p:grpSpPr>
      <p:sp>
        <p:nvSpPr>
          <p:cNvPr id="395" name="Google Shape;395;p38"/>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396" name="Google Shape;396;p38"/>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3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399" name="Google Shape;399;p3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00" name="Google Shape;400;p38"/>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01" name="Google Shape;401;p38"/>
          <p:cNvGrpSpPr/>
          <p:nvPr/>
        </p:nvGrpSpPr>
        <p:grpSpPr>
          <a:xfrm>
            <a:off x="8469122" y="4803781"/>
            <a:ext cx="420491" cy="137010"/>
            <a:chOff x="0" y="0"/>
            <a:chExt cx="2077525" cy="676925"/>
          </a:xfrm>
        </p:grpSpPr>
        <p:sp>
          <p:nvSpPr>
            <p:cNvPr id="402" name="Google Shape;402;p3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3" name="Google Shape;403;p3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4" name="Google Shape;404;p3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5" name="Google Shape;405;p3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6" name="Google Shape;406;p3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7" name="Google Shape;407;p3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408" name="Shape 408"/>
        <p:cNvGrpSpPr/>
        <p:nvPr/>
      </p:nvGrpSpPr>
      <p:grpSpPr>
        <a:xfrm>
          <a:off x="0" y="0"/>
          <a:ext cx="0" cy="0"/>
          <a:chOff x="0" y="0"/>
          <a:chExt cx="0" cy="0"/>
        </a:xfrm>
      </p:grpSpPr>
      <p:sp>
        <p:nvSpPr>
          <p:cNvPr id="409" name="Google Shape;409;p3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411" name="Google Shape;411;p3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12" name="Google Shape;412;p39"/>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13" name="Google Shape;413;p39"/>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 name="Google Shape;414;p39"/>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15" name="Google Shape;415;p39"/>
          <p:cNvGrpSpPr/>
          <p:nvPr/>
        </p:nvGrpSpPr>
        <p:grpSpPr>
          <a:xfrm>
            <a:off x="8469122" y="4803781"/>
            <a:ext cx="420491" cy="137010"/>
            <a:chOff x="0" y="0"/>
            <a:chExt cx="2077525" cy="676925"/>
          </a:xfrm>
        </p:grpSpPr>
        <p:sp>
          <p:nvSpPr>
            <p:cNvPr id="416" name="Google Shape;416;p3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7" name="Google Shape;417;p3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8" name="Google Shape;418;p3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9" name="Google Shape;419;p3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0" name="Google Shape;420;p3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1" name="Google Shape;421;p3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422" name="Shape 422"/>
        <p:cNvGrpSpPr/>
        <p:nvPr/>
      </p:nvGrpSpPr>
      <p:grpSpPr>
        <a:xfrm>
          <a:off x="0" y="0"/>
          <a:ext cx="0" cy="0"/>
          <a:chOff x="0" y="0"/>
          <a:chExt cx="0" cy="0"/>
        </a:xfrm>
      </p:grpSpPr>
      <p:sp>
        <p:nvSpPr>
          <p:cNvPr id="423" name="Google Shape;423;p4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4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425" name="Google Shape;425;p4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26" name="Google Shape;426;p40"/>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27" name="Google Shape;427;p40"/>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 name="Google Shape;428;p40"/>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29" name="Google Shape;429;p40"/>
          <p:cNvGrpSpPr/>
          <p:nvPr/>
        </p:nvGrpSpPr>
        <p:grpSpPr>
          <a:xfrm>
            <a:off x="8469122" y="4803781"/>
            <a:ext cx="420491" cy="137010"/>
            <a:chOff x="0" y="0"/>
            <a:chExt cx="2077525" cy="676925"/>
          </a:xfrm>
        </p:grpSpPr>
        <p:sp>
          <p:nvSpPr>
            <p:cNvPr id="430" name="Google Shape;430;p4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1" name="Google Shape;431;p4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2" name="Google Shape;432;p4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3" name="Google Shape;433;p4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4" name="Google Shape;434;p4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5" name="Google Shape;435;p4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39" name="Shape 39"/>
        <p:cNvGrpSpPr/>
        <p:nvPr/>
      </p:nvGrpSpPr>
      <p:grpSpPr>
        <a:xfrm>
          <a:off x="0" y="0"/>
          <a:ext cx="0" cy="0"/>
          <a:chOff x="0" y="0"/>
          <a:chExt cx="0" cy="0"/>
        </a:xfrm>
      </p:grpSpPr>
      <p:pic>
        <p:nvPicPr>
          <p:cNvPr id="40" name="Google Shape;40;p5"/>
          <p:cNvPicPr preferRelativeResize="0"/>
          <p:nvPr/>
        </p:nvPicPr>
        <p:blipFill rotWithShape="1">
          <a:blip r:embed="rId2">
            <a:alphaModFix/>
          </a:blip>
          <a:srcRect b="0" l="0" r="-4481" t="0"/>
          <a:stretch/>
        </p:blipFill>
        <p:spPr>
          <a:xfrm>
            <a:off x="522575" y="319550"/>
            <a:ext cx="772876" cy="2394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436" name="Shape 436"/>
        <p:cNvGrpSpPr/>
        <p:nvPr/>
      </p:nvGrpSpPr>
      <p:grpSpPr>
        <a:xfrm>
          <a:off x="0" y="0"/>
          <a:ext cx="0" cy="0"/>
          <a:chOff x="0" y="0"/>
          <a:chExt cx="0" cy="0"/>
        </a:xfrm>
      </p:grpSpPr>
      <p:pic>
        <p:nvPicPr>
          <p:cNvPr id="437" name="Google Shape;437;p41"/>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438" name="Shape 438"/>
        <p:cNvGrpSpPr/>
        <p:nvPr/>
      </p:nvGrpSpPr>
      <p:grpSpPr>
        <a:xfrm>
          <a:off x="0" y="0"/>
          <a:ext cx="0" cy="0"/>
          <a:chOff x="0" y="0"/>
          <a:chExt cx="0" cy="0"/>
        </a:xfrm>
      </p:grpSpPr>
      <p:pic>
        <p:nvPicPr>
          <p:cNvPr id="439" name="Google Shape;439;p42"/>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440" name="Shape 440"/>
        <p:cNvGrpSpPr/>
        <p:nvPr/>
      </p:nvGrpSpPr>
      <p:grpSpPr>
        <a:xfrm>
          <a:off x="0" y="0"/>
          <a:ext cx="0" cy="0"/>
          <a:chOff x="0" y="0"/>
          <a:chExt cx="0" cy="0"/>
        </a:xfrm>
      </p:grpSpPr>
      <p:pic>
        <p:nvPicPr>
          <p:cNvPr id="441" name="Google Shape;441;p43"/>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446" name="Shape 446"/>
        <p:cNvGrpSpPr/>
        <p:nvPr/>
      </p:nvGrpSpPr>
      <p:grpSpPr>
        <a:xfrm>
          <a:off x="0" y="0"/>
          <a:ext cx="0" cy="0"/>
          <a:chOff x="0" y="0"/>
          <a:chExt cx="0" cy="0"/>
        </a:xfrm>
      </p:grpSpPr>
      <p:sp>
        <p:nvSpPr>
          <p:cNvPr id="447" name="Google Shape;447;p4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n">
                <a:solidFill>
                  <a:srgbClr val="FFFFFF"/>
                </a:solidFill>
                <a:latin typeface="Google Sans Medium"/>
                <a:ea typeface="Google Sans Medium"/>
                <a:cs typeface="Google Sans Medium"/>
                <a:sym typeface="Google Sans Medium"/>
              </a:rPr>
              <a:t>INSTRUCTIONS FOR THE PRESENTER ONLY.  THIS SLIDE SHOULD BE HIDDEN.</a:t>
            </a:r>
            <a:endParaRPr b="0" i="0" sz="1400" u="none" cap="none" strike="noStrike">
              <a:solidFill>
                <a:srgbClr val="FFFFFF"/>
              </a:solidFill>
              <a:latin typeface="Google Sans Medium"/>
              <a:ea typeface="Google Sans Medium"/>
              <a:cs typeface="Google Sans Medium"/>
              <a:sym typeface="Google Sans Medium"/>
            </a:endParaRPr>
          </a:p>
        </p:txBody>
      </p:sp>
      <p:sp>
        <p:nvSpPr>
          <p:cNvPr id="448" name="Google Shape;448;p4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449" name="Google Shape;449;p45"/>
          <p:cNvSpPr/>
          <p:nvPr/>
        </p:nvSpPr>
        <p:spPr>
          <a:xfrm>
            <a:off x="11179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450" name="Google Shape;450;p45"/>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451" name="Google Shape;451;p45"/>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452" name="Google Shape;452;p45"/>
          <p:cNvGrpSpPr/>
          <p:nvPr/>
        </p:nvGrpSpPr>
        <p:grpSpPr>
          <a:xfrm>
            <a:off x="8469122" y="4803781"/>
            <a:ext cx="420491" cy="137010"/>
            <a:chOff x="0" y="0"/>
            <a:chExt cx="2077525" cy="676925"/>
          </a:xfrm>
        </p:grpSpPr>
        <p:sp>
          <p:nvSpPr>
            <p:cNvPr id="453" name="Google Shape;453;p4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4" name="Google Shape;454;p4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5" name="Google Shape;455;p4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6" name="Google Shape;456;p4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7" name="Google Shape;457;p4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8" name="Google Shape;458;p4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459" name="Shape 459"/>
        <p:cNvGrpSpPr/>
        <p:nvPr/>
      </p:nvGrpSpPr>
      <p:grpSpPr>
        <a:xfrm>
          <a:off x="0" y="0"/>
          <a:ext cx="0" cy="0"/>
          <a:chOff x="0" y="0"/>
          <a:chExt cx="0" cy="0"/>
        </a:xfrm>
      </p:grpSpPr>
      <p:sp>
        <p:nvSpPr>
          <p:cNvPr id="460" name="Google Shape;460;p4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461" name="Google Shape;461;p46"/>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462" name="Google Shape;462;p46"/>
          <p:cNvGrpSpPr/>
          <p:nvPr/>
        </p:nvGrpSpPr>
        <p:grpSpPr>
          <a:xfrm>
            <a:off x="8469122" y="4803781"/>
            <a:ext cx="420491" cy="137010"/>
            <a:chOff x="0" y="0"/>
            <a:chExt cx="2077525" cy="676925"/>
          </a:xfrm>
        </p:grpSpPr>
        <p:sp>
          <p:nvSpPr>
            <p:cNvPr id="463" name="Google Shape;463;p4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4" name="Google Shape;464;p4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5" name="Google Shape;465;p4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6" name="Google Shape;466;p4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7" name="Google Shape;467;p4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8" name="Google Shape;468;p4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69" name="Google Shape;469;p4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470" name="Shape 470"/>
        <p:cNvGrpSpPr/>
        <p:nvPr/>
      </p:nvGrpSpPr>
      <p:grpSpPr>
        <a:xfrm>
          <a:off x="0" y="0"/>
          <a:ext cx="0" cy="0"/>
          <a:chOff x="0" y="0"/>
          <a:chExt cx="0" cy="0"/>
        </a:xfrm>
      </p:grpSpPr>
      <p:sp>
        <p:nvSpPr>
          <p:cNvPr id="471" name="Google Shape;471;p47"/>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472" name="Google Shape;472;p4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473" name="Google Shape;473;p4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474" name="Google Shape;474;p4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475" name="Google Shape;475;p4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476" name="Shape 476"/>
        <p:cNvGrpSpPr/>
        <p:nvPr/>
      </p:nvGrpSpPr>
      <p:grpSpPr>
        <a:xfrm>
          <a:off x="0" y="0"/>
          <a:ext cx="0" cy="0"/>
          <a:chOff x="0" y="0"/>
          <a:chExt cx="0" cy="0"/>
        </a:xfrm>
      </p:grpSpPr>
      <p:pic>
        <p:nvPicPr>
          <p:cNvPr id="477" name="Google Shape;477;p48"/>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78" name="Shape 478"/>
        <p:cNvGrpSpPr/>
        <p:nvPr/>
      </p:nvGrpSpPr>
      <p:grpSpPr>
        <a:xfrm>
          <a:off x="0" y="0"/>
          <a:ext cx="0" cy="0"/>
          <a:chOff x="0" y="0"/>
          <a:chExt cx="0" cy="0"/>
        </a:xfrm>
      </p:grpSpPr>
      <p:sp>
        <p:nvSpPr>
          <p:cNvPr id="479" name="Google Shape;479;p4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80" name="Google Shape;480;p4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81" name="Google Shape;481;p4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82" name="Google Shape;482;p49"/>
          <p:cNvGrpSpPr/>
          <p:nvPr/>
        </p:nvGrpSpPr>
        <p:grpSpPr>
          <a:xfrm>
            <a:off x="8469122" y="4803781"/>
            <a:ext cx="420491" cy="137010"/>
            <a:chOff x="0" y="0"/>
            <a:chExt cx="2077525" cy="676925"/>
          </a:xfrm>
        </p:grpSpPr>
        <p:sp>
          <p:nvSpPr>
            <p:cNvPr id="483" name="Google Shape;483;p4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4" name="Google Shape;484;p4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5" name="Google Shape;485;p4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6" name="Google Shape;486;p4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7" name="Google Shape;487;p4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8" name="Google Shape;488;p4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llar/Product Layout - Blue">
  <p:cSld name="TITLE_2_4">
    <p:spTree>
      <p:nvGrpSpPr>
        <p:cNvPr id="489" name="Shape 489"/>
        <p:cNvGrpSpPr/>
        <p:nvPr/>
      </p:nvGrpSpPr>
      <p:grpSpPr>
        <a:xfrm>
          <a:off x="0" y="0"/>
          <a:ext cx="0" cy="0"/>
          <a:chOff x="0" y="0"/>
          <a:chExt cx="0" cy="0"/>
        </a:xfrm>
      </p:grpSpPr>
      <p:sp>
        <p:nvSpPr>
          <p:cNvPr id="490" name="Google Shape;490;p5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91" name="Google Shape;491;p5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92" name="Google Shape;492;p50"/>
          <p:cNvGrpSpPr/>
          <p:nvPr/>
        </p:nvGrpSpPr>
        <p:grpSpPr>
          <a:xfrm>
            <a:off x="8469122" y="4803781"/>
            <a:ext cx="420491" cy="137010"/>
            <a:chOff x="0" y="0"/>
            <a:chExt cx="2077525" cy="676925"/>
          </a:xfrm>
        </p:grpSpPr>
        <p:sp>
          <p:nvSpPr>
            <p:cNvPr id="493" name="Google Shape;493;p5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4" name="Google Shape;494;p5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5" name="Google Shape;495;p5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6" name="Google Shape;496;p5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7" name="Google Shape;497;p5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8" name="Google Shape;498;p5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99" name="Google Shape;499;p5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00" name="Google Shape;500;p50"/>
          <p:cNvSpPr/>
          <p:nvPr>
            <p:ph idx="2" type="pic"/>
          </p:nvPr>
        </p:nvSpPr>
        <p:spPr>
          <a:xfrm>
            <a:off x="801850" y="1413550"/>
            <a:ext cx="964500" cy="964500"/>
          </a:xfrm>
          <a:prstGeom prst="ellipse">
            <a:avLst/>
          </a:prstGeom>
          <a:noFill/>
          <a:ln>
            <a:noFill/>
          </a:ln>
        </p:spPr>
      </p:sp>
      <p:sp>
        <p:nvSpPr>
          <p:cNvPr id="501" name="Google Shape;501;p50"/>
          <p:cNvSpPr/>
          <p:nvPr>
            <p:ph idx="3" type="pic"/>
          </p:nvPr>
        </p:nvSpPr>
        <p:spPr>
          <a:xfrm>
            <a:off x="3022600" y="1413550"/>
            <a:ext cx="964500" cy="964500"/>
          </a:xfrm>
          <a:prstGeom prst="ellipse">
            <a:avLst/>
          </a:prstGeom>
          <a:noFill/>
          <a:ln>
            <a:noFill/>
          </a:ln>
        </p:spPr>
      </p:sp>
      <p:sp>
        <p:nvSpPr>
          <p:cNvPr id="502" name="Google Shape;502;p50"/>
          <p:cNvSpPr/>
          <p:nvPr>
            <p:ph idx="4" type="pic"/>
          </p:nvPr>
        </p:nvSpPr>
        <p:spPr>
          <a:xfrm>
            <a:off x="5243350" y="1413550"/>
            <a:ext cx="964500" cy="964500"/>
          </a:xfrm>
          <a:prstGeom prst="ellipse">
            <a:avLst/>
          </a:prstGeom>
          <a:noFill/>
          <a:ln>
            <a:noFill/>
          </a:ln>
        </p:spPr>
      </p:sp>
      <p:sp>
        <p:nvSpPr>
          <p:cNvPr id="503" name="Google Shape;503;p50"/>
          <p:cNvSpPr/>
          <p:nvPr>
            <p:ph idx="5" type="pic"/>
          </p:nvPr>
        </p:nvSpPr>
        <p:spPr>
          <a:xfrm>
            <a:off x="7464100" y="1413550"/>
            <a:ext cx="964500" cy="964500"/>
          </a:xfrm>
          <a:prstGeom prst="ellipse">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04" name="Shape 504"/>
        <p:cNvGrpSpPr/>
        <p:nvPr/>
      </p:nvGrpSpPr>
      <p:grpSpPr>
        <a:xfrm>
          <a:off x="0" y="0"/>
          <a:ext cx="0" cy="0"/>
          <a:chOff x="0" y="0"/>
          <a:chExt cx="0" cy="0"/>
        </a:xfrm>
      </p:grpSpPr>
      <p:sp>
        <p:nvSpPr>
          <p:cNvPr id="505" name="Google Shape;505;p5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06" name="Google Shape;506;p5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07" name="Google Shape;507;p5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08" name="Google Shape;508;p5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09" name="Google Shape;509;p51"/>
          <p:cNvGrpSpPr/>
          <p:nvPr/>
        </p:nvGrpSpPr>
        <p:grpSpPr>
          <a:xfrm>
            <a:off x="8469122" y="4803781"/>
            <a:ext cx="420491" cy="137010"/>
            <a:chOff x="0" y="0"/>
            <a:chExt cx="2077525" cy="676925"/>
          </a:xfrm>
        </p:grpSpPr>
        <p:sp>
          <p:nvSpPr>
            <p:cNvPr id="510" name="Google Shape;510;p5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1" name="Google Shape;511;p5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2" name="Google Shape;512;p5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3" name="Google Shape;513;p5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4" name="Google Shape;514;p5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5" name="Google Shape;515;p5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16" name="Google Shape;516;p5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1" name="Shape 41"/>
        <p:cNvGrpSpPr/>
        <p:nvPr/>
      </p:nvGrpSpPr>
      <p:grpSpPr>
        <a:xfrm>
          <a:off x="0" y="0"/>
          <a:ext cx="0" cy="0"/>
          <a:chOff x="0" y="0"/>
          <a:chExt cx="0" cy="0"/>
        </a:xfrm>
      </p:grpSpPr>
      <p:sp>
        <p:nvSpPr>
          <p:cNvPr id="42" name="Google Shape;42;p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3" name="Google Shape;43;p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44" name="Google Shape;44;p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5" name="Google Shape;45;p6"/>
          <p:cNvGrpSpPr/>
          <p:nvPr/>
        </p:nvGrpSpPr>
        <p:grpSpPr>
          <a:xfrm>
            <a:off x="8469122" y="4803781"/>
            <a:ext cx="420491" cy="137010"/>
            <a:chOff x="0" y="0"/>
            <a:chExt cx="2077525" cy="676925"/>
          </a:xfrm>
        </p:grpSpPr>
        <p:sp>
          <p:nvSpPr>
            <p:cNvPr id="46" name="Google Shape;46;p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 name="Google Shape;47;p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 name="Google Shape;48;p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 name="Google Shape;49;p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 name="Google Shape;50;p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 name="Google Shape;51;p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517" name="Shape 517"/>
        <p:cNvGrpSpPr/>
        <p:nvPr/>
      </p:nvGrpSpPr>
      <p:grpSpPr>
        <a:xfrm>
          <a:off x="0" y="0"/>
          <a:ext cx="0" cy="0"/>
          <a:chOff x="0" y="0"/>
          <a:chExt cx="0" cy="0"/>
        </a:xfrm>
      </p:grpSpPr>
      <p:sp>
        <p:nvSpPr>
          <p:cNvPr id="518" name="Google Shape;518;p5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19" name="Google Shape;519;p5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20" name="Google Shape;520;p5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21" name="Google Shape;521;p5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22" name="Google Shape;522;p5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523" name="Google Shape;523;p52"/>
          <p:cNvGrpSpPr/>
          <p:nvPr/>
        </p:nvGrpSpPr>
        <p:grpSpPr>
          <a:xfrm>
            <a:off x="8469122" y="4803781"/>
            <a:ext cx="420491" cy="137010"/>
            <a:chOff x="0" y="0"/>
            <a:chExt cx="2077525" cy="676925"/>
          </a:xfrm>
        </p:grpSpPr>
        <p:sp>
          <p:nvSpPr>
            <p:cNvPr id="524" name="Google Shape;524;p5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5" name="Google Shape;525;p5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6" name="Google Shape;526;p5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7" name="Google Shape;527;p5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8" name="Google Shape;528;p5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9" name="Google Shape;529;p5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30" name="Shape 530"/>
        <p:cNvGrpSpPr/>
        <p:nvPr/>
      </p:nvGrpSpPr>
      <p:grpSpPr>
        <a:xfrm>
          <a:off x="0" y="0"/>
          <a:ext cx="0" cy="0"/>
          <a:chOff x="0" y="0"/>
          <a:chExt cx="0" cy="0"/>
        </a:xfrm>
      </p:grpSpPr>
      <p:grpSp>
        <p:nvGrpSpPr>
          <p:cNvPr id="531" name="Google Shape;531;p53"/>
          <p:cNvGrpSpPr/>
          <p:nvPr/>
        </p:nvGrpSpPr>
        <p:grpSpPr>
          <a:xfrm>
            <a:off x="8469122" y="4803781"/>
            <a:ext cx="420491" cy="137010"/>
            <a:chOff x="0" y="0"/>
            <a:chExt cx="2077525" cy="676925"/>
          </a:xfrm>
        </p:grpSpPr>
        <p:sp>
          <p:nvSpPr>
            <p:cNvPr id="532" name="Google Shape;532;p5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3" name="Google Shape;533;p5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4" name="Google Shape;534;p5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5" name="Google Shape;535;p5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6" name="Google Shape;536;p5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7" name="Google Shape;537;p5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538" name="Shape 538"/>
        <p:cNvGrpSpPr/>
        <p:nvPr/>
      </p:nvGrpSpPr>
      <p:grpSpPr>
        <a:xfrm>
          <a:off x="0" y="0"/>
          <a:ext cx="0" cy="0"/>
          <a:chOff x="0" y="0"/>
          <a:chExt cx="0" cy="0"/>
        </a:xfrm>
      </p:grpSpPr>
      <p:sp>
        <p:nvSpPr>
          <p:cNvPr id="539" name="Google Shape;539;p54"/>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40" name="Google Shape;540;p5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41" name="Google Shape;541;p5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42" name="Google Shape;542;p5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43" name="Google Shape;543;p5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544" name="Shape 544"/>
        <p:cNvGrpSpPr/>
        <p:nvPr/>
      </p:nvGrpSpPr>
      <p:grpSpPr>
        <a:xfrm>
          <a:off x="0" y="0"/>
          <a:ext cx="0" cy="0"/>
          <a:chOff x="0" y="0"/>
          <a:chExt cx="0" cy="0"/>
        </a:xfrm>
      </p:grpSpPr>
      <p:sp>
        <p:nvSpPr>
          <p:cNvPr id="545" name="Google Shape;545;p5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46" name="Google Shape;546;p5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47" name="Google Shape;547;p55"/>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48" name="Google Shape;548;p55"/>
          <p:cNvGrpSpPr/>
          <p:nvPr/>
        </p:nvGrpSpPr>
        <p:grpSpPr>
          <a:xfrm>
            <a:off x="8469122" y="4803781"/>
            <a:ext cx="420491" cy="137010"/>
            <a:chOff x="0" y="0"/>
            <a:chExt cx="2077525" cy="676925"/>
          </a:xfrm>
        </p:grpSpPr>
        <p:sp>
          <p:nvSpPr>
            <p:cNvPr id="549" name="Google Shape;549;p5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0" name="Google Shape;550;p5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1" name="Google Shape;551;p5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2" name="Google Shape;552;p5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3" name="Google Shape;553;p5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4" name="Google Shape;554;p5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555" name="Shape 555"/>
        <p:cNvGrpSpPr/>
        <p:nvPr/>
      </p:nvGrpSpPr>
      <p:grpSpPr>
        <a:xfrm>
          <a:off x="0" y="0"/>
          <a:ext cx="0" cy="0"/>
          <a:chOff x="0" y="0"/>
          <a:chExt cx="0" cy="0"/>
        </a:xfrm>
      </p:grpSpPr>
      <p:sp>
        <p:nvSpPr>
          <p:cNvPr id="556" name="Google Shape;556;p5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5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558" name="Google Shape;558;p5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59" name="Google Shape;559;p56"/>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60" name="Google Shape;560;p56"/>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61" name="Google Shape;561;p56"/>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562" name="Google Shape;562;p56"/>
          <p:cNvGrpSpPr/>
          <p:nvPr/>
        </p:nvGrpSpPr>
        <p:grpSpPr>
          <a:xfrm>
            <a:off x="8469122" y="4803781"/>
            <a:ext cx="420491" cy="137010"/>
            <a:chOff x="0" y="0"/>
            <a:chExt cx="2077525" cy="676925"/>
          </a:xfrm>
        </p:grpSpPr>
        <p:sp>
          <p:nvSpPr>
            <p:cNvPr id="563" name="Google Shape;563;p5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4" name="Google Shape;564;p5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5" name="Google Shape;565;p5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6" name="Google Shape;566;p5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7" name="Google Shape;567;p5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8" name="Google Shape;568;p5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569" name="Shape 569"/>
        <p:cNvGrpSpPr/>
        <p:nvPr/>
      </p:nvGrpSpPr>
      <p:grpSpPr>
        <a:xfrm>
          <a:off x="0" y="0"/>
          <a:ext cx="0" cy="0"/>
          <a:chOff x="0" y="0"/>
          <a:chExt cx="0" cy="0"/>
        </a:xfrm>
      </p:grpSpPr>
      <p:sp>
        <p:nvSpPr>
          <p:cNvPr id="570" name="Google Shape;570;p57"/>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71" name="Google Shape;571;p5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72" name="Google Shape;572;p5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73" name="Google Shape;573;p5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74" name="Google Shape;574;p5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575" name="Shape 575"/>
        <p:cNvGrpSpPr/>
        <p:nvPr/>
      </p:nvGrpSpPr>
      <p:grpSpPr>
        <a:xfrm>
          <a:off x="0" y="0"/>
          <a:ext cx="0" cy="0"/>
          <a:chOff x="0" y="0"/>
          <a:chExt cx="0" cy="0"/>
        </a:xfrm>
      </p:grpSpPr>
      <p:sp>
        <p:nvSpPr>
          <p:cNvPr id="576" name="Google Shape;576;p58"/>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77" name="Google Shape;577;p5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78" name="Google Shape;578;p5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9" name="Google Shape;579;p58"/>
          <p:cNvGrpSpPr/>
          <p:nvPr/>
        </p:nvGrpSpPr>
        <p:grpSpPr>
          <a:xfrm>
            <a:off x="8469122" y="4803781"/>
            <a:ext cx="420491" cy="137010"/>
            <a:chOff x="0" y="0"/>
            <a:chExt cx="2077525" cy="676925"/>
          </a:xfrm>
        </p:grpSpPr>
        <p:sp>
          <p:nvSpPr>
            <p:cNvPr id="580" name="Google Shape;580;p5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1" name="Google Shape;581;p5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2" name="Google Shape;582;p5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3" name="Google Shape;583;p5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4" name="Google Shape;584;p5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5" name="Google Shape;585;p5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586" name="Shape 586"/>
        <p:cNvGrpSpPr/>
        <p:nvPr/>
      </p:nvGrpSpPr>
      <p:grpSpPr>
        <a:xfrm>
          <a:off x="0" y="0"/>
          <a:ext cx="0" cy="0"/>
          <a:chOff x="0" y="0"/>
          <a:chExt cx="0" cy="0"/>
        </a:xfrm>
      </p:grpSpPr>
      <p:sp>
        <p:nvSpPr>
          <p:cNvPr id="587" name="Google Shape;587;p59"/>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88" name="Google Shape;588;p59"/>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89" name="Google Shape;589;p59"/>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90" name="Google Shape;590;p59"/>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91" name="Google Shape;591;p59"/>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592" name="Shape 592"/>
        <p:cNvGrpSpPr/>
        <p:nvPr/>
      </p:nvGrpSpPr>
      <p:grpSpPr>
        <a:xfrm>
          <a:off x="0" y="0"/>
          <a:ext cx="0" cy="0"/>
          <a:chOff x="0" y="0"/>
          <a:chExt cx="0" cy="0"/>
        </a:xfrm>
      </p:grpSpPr>
      <p:sp>
        <p:nvSpPr>
          <p:cNvPr id="593" name="Google Shape;593;p6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94" name="Google Shape;594;p6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95" name="Google Shape;595;p6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96" name="Google Shape;596;p60"/>
          <p:cNvGrpSpPr/>
          <p:nvPr/>
        </p:nvGrpSpPr>
        <p:grpSpPr>
          <a:xfrm>
            <a:off x="8469122" y="4803781"/>
            <a:ext cx="420491" cy="137010"/>
            <a:chOff x="0" y="0"/>
            <a:chExt cx="2077525" cy="676925"/>
          </a:xfrm>
        </p:grpSpPr>
        <p:sp>
          <p:nvSpPr>
            <p:cNvPr id="597" name="Google Shape;597;p6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8" name="Google Shape;598;p6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9" name="Google Shape;599;p6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0" name="Google Shape;600;p6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1" name="Google Shape;601;p6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2" name="Google Shape;602;p6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603" name="Shape 603"/>
        <p:cNvGrpSpPr/>
        <p:nvPr/>
      </p:nvGrpSpPr>
      <p:grpSpPr>
        <a:xfrm>
          <a:off x="0" y="0"/>
          <a:ext cx="0" cy="0"/>
          <a:chOff x="0" y="0"/>
          <a:chExt cx="0" cy="0"/>
        </a:xfrm>
      </p:grpSpPr>
      <p:sp>
        <p:nvSpPr>
          <p:cNvPr id="604" name="Google Shape;604;p61"/>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05" name="Google Shape;605;p61"/>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06" name="Google Shape;606;p6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6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08" name="Google Shape;608;p6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09" name="Google Shape;609;p61"/>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10" name="Google Shape;610;p61"/>
          <p:cNvGrpSpPr/>
          <p:nvPr/>
        </p:nvGrpSpPr>
        <p:grpSpPr>
          <a:xfrm>
            <a:off x="8469122" y="4803781"/>
            <a:ext cx="420491" cy="137010"/>
            <a:chOff x="0" y="0"/>
            <a:chExt cx="2077525" cy="676925"/>
          </a:xfrm>
        </p:grpSpPr>
        <p:sp>
          <p:nvSpPr>
            <p:cNvPr id="611" name="Google Shape;611;p6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2" name="Google Shape;612;p6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3" name="Google Shape;613;p6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4" name="Google Shape;614;p6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5" name="Google Shape;615;p6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6" name="Google Shape;616;p6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2" name="Shape 52"/>
        <p:cNvGrpSpPr/>
        <p:nvPr/>
      </p:nvGrpSpPr>
      <p:grpSpPr>
        <a:xfrm>
          <a:off x="0" y="0"/>
          <a:ext cx="0" cy="0"/>
          <a:chOff x="0" y="0"/>
          <a:chExt cx="0" cy="0"/>
        </a:xfrm>
      </p:grpSpPr>
      <p:sp>
        <p:nvSpPr>
          <p:cNvPr id="53" name="Google Shape;53;p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4" name="Google Shape;54;p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5" name="Google Shape;55;p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56" name="Google Shape;56;p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 name="Google Shape;57;p7"/>
          <p:cNvGrpSpPr/>
          <p:nvPr/>
        </p:nvGrpSpPr>
        <p:grpSpPr>
          <a:xfrm>
            <a:off x="8469122" y="4803781"/>
            <a:ext cx="420491" cy="137010"/>
            <a:chOff x="0" y="0"/>
            <a:chExt cx="2077525" cy="676925"/>
          </a:xfrm>
        </p:grpSpPr>
        <p:sp>
          <p:nvSpPr>
            <p:cNvPr id="58" name="Google Shape;58;p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 name="Google Shape;59;p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 name="Google Shape;60;p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 name="Google Shape;61;p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 name="Google Shape;62;p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 name="Google Shape;63;p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4" name="Google Shape;64;p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617" name="Shape 617"/>
        <p:cNvGrpSpPr/>
        <p:nvPr/>
      </p:nvGrpSpPr>
      <p:grpSpPr>
        <a:xfrm>
          <a:off x="0" y="0"/>
          <a:ext cx="0" cy="0"/>
          <a:chOff x="0" y="0"/>
          <a:chExt cx="0" cy="0"/>
        </a:xfrm>
      </p:grpSpPr>
      <p:sp>
        <p:nvSpPr>
          <p:cNvPr id="618" name="Google Shape;618;p6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6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20" name="Google Shape;620;p62"/>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21" name="Google Shape;621;p6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22" name="Google Shape;622;p6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23" name="Google Shape;623;p6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24" name="Google Shape;624;p62"/>
          <p:cNvGrpSpPr/>
          <p:nvPr/>
        </p:nvGrpSpPr>
        <p:grpSpPr>
          <a:xfrm>
            <a:off x="8469122" y="4803781"/>
            <a:ext cx="420491" cy="137010"/>
            <a:chOff x="0" y="0"/>
            <a:chExt cx="2077525" cy="676925"/>
          </a:xfrm>
        </p:grpSpPr>
        <p:sp>
          <p:nvSpPr>
            <p:cNvPr id="625" name="Google Shape;625;p6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6" name="Google Shape;626;p6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7" name="Google Shape;627;p6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8" name="Google Shape;628;p6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9" name="Google Shape;629;p6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0" name="Google Shape;630;p6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631" name="Shape 631"/>
        <p:cNvGrpSpPr/>
        <p:nvPr/>
      </p:nvGrpSpPr>
      <p:grpSpPr>
        <a:xfrm>
          <a:off x="0" y="0"/>
          <a:ext cx="0" cy="0"/>
          <a:chOff x="0" y="0"/>
          <a:chExt cx="0" cy="0"/>
        </a:xfrm>
      </p:grpSpPr>
      <p:sp>
        <p:nvSpPr>
          <p:cNvPr id="632" name="Google Shape;632;p6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6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34" name="Google Shape;634;p63"/>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35" name="Google Shape;635;p63"/>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36" name="Google Shape;636;p63"/>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37" name="Google Shape;637;p63"/>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38" name="Google Shape;638;p63"/>
          <p:cNvGrpSpPr/>
          <p:nvPr/>
        </p:nvGrpSpPr>
        <p:grpSpPr>
          <a:xfrm>
            <a:off x="8469122" y="4803781"/>
            <a:ext cx="420491" cy="137010"/>
            <a:chOff x="0" y="0"/>
            <a:chExt cx="2077525" cy="676925"/>
          </a:xfrm>
        </p:grpSpPr>
        <p:sp>
          <p:nvSpPr>
            <p:cNvPr id="639" name="Google Shape;639;p6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0" name="Google Shape;640;p6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1" name="Google Shape;641;p6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2" name="Google Shape;642;p6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3" name="Google Shape;643;p6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4" name="Google Shape;644;p6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645" name="Shape 645"/>
        <p:cNvGrpSpPr/>
        <p:nvPr/>
      </p:nvGrpSpPr>
      <p:grpSpPr>
        <a:xfrm>
          <a:off x="0" y="0"/>
          <a:ext cx="0" cy="0"/>
          <a:chOff x="0" y="0"/>
          <a:chExt cx="0" cy="0"/>
        </a:xfrm>
      </p:grpSpPr>
      <p:sp>
        <p:nvSpPr>
          <p:cNvPr id="646" name="Google Shape;646;p64"/>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47" name="Google Shape;647;p6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48" name="Google Shape;648;p6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49" name="Google Shape;649;p6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0" name="Google Shape;650;p6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651" name="Shape 651"/>
        <p:cNvGrpSpPr/>
        <p:nvPr/>
      </p:nvGrpSpPr>
      <p:grpSpPr>
        <a:xfrm>
          <a:off x="0" y="0"/>
          <a:ext cx="0" cy="0"/>
          <a:chOff x="0" y="0"/>
          <a:chExt cx="0" cy="0"/>
        </a:xfrm>
      </p:grpSpPr>
      <p:sp>
        <p:nvSpPr>
          <p:cNvPr id="652" name="Google Shape;652;p65"/>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3" name="Google Shape;653;p6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54" name="Google Shape;654;p6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55" name="Google Shape;655;p6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6" name="Google Shape;656;p6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657" name="Shape 657"/>
        <p:cNvGrpSpPr/>
        <p:nvPr/>
      </p:nvGrpSpPr>
      <p:grpSpPr>
        <a:xfrm>
          <a:off x="0" y="0"/>
          <a:ext cx="0" cy="0"/>
          <a:chOff x="0" y="0"/>
          <a:chExt cx="0" cy="0"/>
        </a:xfrm>
      </p:grpSpPr>
      <p:sp>
        <p:nvSpPr>
          <p:cNvPr id="658" name="Google Shape;658;p66"/>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9" name="Google Shape;659;p66"/>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0" name="Google Shape;660;p66"/>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1" name="Google Shape;661;p66"/>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2" name="Google Shape;662;p66"/>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663" name="Shape 663"/>
        <p:cNvGrpSpPr/>
        <p:nvPr/>
      </p:nvGrpSpPr>
      <p:grpSpPr>
        <a:xfrm>
          <a:off x="0" y="0"/>
          <a:ext cx="0" cy="0"/>
          <a:chOff x="0" y="0"/>
          <a:chExt cx="0" cy="0"/>
        </a:xfrm>
      </p:grpSpPr>
      <p:sp>
        <p:nvSpPr>
          <p:cNvPr id="664" name="Google Shape;664;p67"/>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65" name="Google Shape;665;p6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6" name="Google Shape;666;p6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7" name="Google Shape;667;p6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8" name="Google Shape;668;p6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669" name="Shape 669"/>
        <p:cNvGrpSpPr/>
        <p:nvPr/>
      </p:nvGrpSpPr>
      <p:grpSpPr>
        <a:xfrm>
          <a:off x="0" y="0"/>
          <a:ext cx="0" cy="0"/>
          <a:chOff x="0" y="0"/>
          <a:chExt cx="0" cy="0"/>
        </a:xfrm>
      </p:grpSpPr>
      <p:sp>
        <p:nvSpPr>
          <p:cNvPr id="670" name="Google Shape;670;p68"/>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71" name="Google Shape;671;p6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72" name="Google Shape;672;p68"/>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73" name="Google Shape;673;p68"/>
          <p:cNvGrpSpPr/>
          <p:nvPr/>
        </p:nvGrpSpPr>
        <p:grpSpPr>
          <a:xfrm>
            <a:off x="8469122" y="4803781"/>
            <a:ext cx="420491" cy="137010"/>
            <a:chOff x="0" y="0"/>
            <a:chExt cx="2077525" cy="676925"/>
          </a:xfrm>
        </p:grpSpPr>
        <p:sp>
          <p:nvSpPr>
            <p:cNvPr id="674" name="Google Shape;674;p6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5" name="Google Shape;675;p6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6" name="Google Shape;676;p6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7" name="Google Shape;677;p6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8" name="Google Shape;678;p6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9" name="Google Shape;679;p6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80" name="Google Shape;680;p68"/>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681" name="Google Shape;681;p68"/>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682" name="Shape 682"/>
        <p:cNvGrpSpPr/>
        <p:nvPr/>
      </p:nvGrpSpPr>
      <p:grpSpPr>
        <a:xfrm>
          <a:off x="0" y="0"/>
          <a:ext cx="0" cy="0"/>
          <a:chOff x="0" y="0"/>
          <a:chExt cx="0" cy="0"/>
        </a:xfrm>
      </p:grpSpPr>
      <p:sp>
        <p:nvSpPr>
          <p:cNvPr id="683" name="Google Shape;683;p69"/>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84" name="Google Shape;684;p6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85" name="Google Shape;685;p69"/>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86" name="Google Shape;686;p69"/>
          <p:cNvGrpSpPr/>
          <p:nvPr/>
        </p:nvGrpSpPr>
        <p:grpSpPr>
          <a:xfrm>
            <a:off x="8469122" y="4803781"/>
            <a:ext cx="420491" cy="137010"/>
            <a:chOff x="0" y="0"/>
            <a:chExt cx="2077525" cy="676925"/>
          </a:xfrm>
        </p:grpSpPr>
        <p:sp>
          <p:nvSpPr>
            <p:cNvPr id="687" name="Google Shape;687;p6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8" name="Google Shape;688;p6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9" name="Google Shape;689;p6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0" name="Google Shape;690;p6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1" name="Google Shape;691;p6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2" name="Google Shape;692;p6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693" name="Shape 693"/>
        <p:cNvGrpSpPr/>
        <p:nvPr/>
      </p:nvGrpSpPr>
      <p:grpSpPr>
        <a:xfrm>
          <a:off x="0" y="0"/>
          <a:ext cx="0" cy="0"/>
          <a:chOff x="0" y="0"/>
          <a:chExt cx="0" cy="0"/>
        </a:xfrm>
      </p:grpSpPr>
      <p:sp>
        <p:nvSpPr>
          <p:cNvPr id="694" name="Google Shape;694;p7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7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96" name="Google Shape;696;p7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97" name="Google Shape;697;p70"/>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98" name="Google Shape;698;p70"/>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99" name="Google Shape;699;p70"/>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00" name="Google Shape;700;p70"/>
          <p:cNvGrpSpPr/>
          <p:nvPr/>
        </p:nvGrpSpPr>
        <p:grpSpPr>
          <a:xfrm>
            <a:off x="8469122" y="4803781"/>
            <a:ext cx="420491" cy="137010"/>
            <a:chOff x="0" y="0"/>
            <a:chExt cx="2077525" cy="676925"/>
          </a:xfrm>
        </p:grpSpPr>
        <p:sp>
          <p:nvSpPr>
            <p:cNvPr id="701" name="Google Shape;701;p7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2" name="Google Shape;702;p7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3" name="Google Shape;703;p7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4" name="Google Shape;704;p7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5" name="Google Shape;705;p7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6" name="Google Shape;706;p7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707" name="Shape 707"/>
        <p:cNvGrpSpPr/>
        <p:nvPr/>
      </p:nvGrpSpPr>
      <p:grpSpPr>
        <a:xfrm>
          <a:off x="0" y="0"/>
          <a:ext cx="0" cy="0"/>
          <a:chOff x="0" y="0"/>
          <a:chExt cx="0" cy="0"/>
        </a:xfrm>
      </p:grpSpPr>
      <p:sp>
        <p:nvSpPr>
          <p:cNvPr id="708" name="Google Shape;708;p7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09" name="Google Shape;709;p7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10" name="Google Shape;710;p7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11" name="Google Shape;711;p7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12" name="Google Shape;712;p7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3" name="Google Shape;713;p71"/>
          <p:cNvGrpSpPr/>
          <p:nvPr/>
        </p:nvGrpSpPr>
        <p:grpSpPr>
          <a:xfrm>
            <a:off x="8469122" y="4803781"/>
            <a:ext cx="420491" cy="137010"/>
            <a:chOff x="0" y="0"/>
            <a:chExt cx="2077525" cy="676925"/>
          </a:xfrm>
        </p:grpSpPr>
        <p:sp>
          <p:nvSpPr>
            <p:cNvPr id="714" name="Google Shape;714;p7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5" name="Google Shape;715;p7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6" name="Google Shape;716;p7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7" name="Google Shape;717;p7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8" name="Google Shape;718;p7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9" name="Google Shape;719;p7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65" name="Shape 65"/>
        <p:cNvGrpSpPr/>
        <p:nvPr/>
      </p:nvGrpSpPr>
      <p:grpSpPr>
        <a:xfrm>
          <a:off x="0" y="0"/>
          <a:ext cx="0" cy="0"/>
          <a:chOff x="0" y="0"/>
          <a:chExt cx="0" cy="0"/>
        </a:xfrm>
      </p:grpSpPr>
      <p:sp>
        <p:nvSpPr>
          <p:cNvPr id="66" name="Google Shape;66;p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7" name="Google Shape;67;p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8" name="Google Shape;68;p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69" name="Google Shape;69;p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0" name="Google Shape;70;p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 name="Google Shape;71;p8"/>
          <p:cNvGrpSpPr/>
          <p:nvPr/>
        </p:nvGrpSpPr>
        <p:grpSpPr>
          <a:xfrm>
            <a:off x="8469122" y="4803781"/>
            <a:ext cx="420491" cy="137010"/>
            <a:chOff x="0" y="0"/>
            <a:chExt cx="2077525" cy="676925"/>
          </a:xfrm>
        </p:grpSpPr>
        <p:sp>
          <p:nvSpPr>
            <p:cNvPr id="72" name="Google Shape;72;p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 name="Google Shape;73;p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 name="Google Shape;74;p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 name="Google Shape;75;p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 name="Google Shape;76;p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 name="Google Shape;77;p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720" name="Shape 720"/>
        <p:cNvGrpSpPr/>
        <p:nvPr/>
      </p:nvGrpSpPr>
      <p:grpSpPr>
        <a:xfrm>
          <a:off x="0" y="0"/>
          <a:ext cx="0" cy="0"/>
          <a:chOff x="0" y="0"/>
          <a:chExt cx="0" cy="0"/>
        </a:xfrm>
      </p:grpSpPr>
      <p:sp>
        <p:nvSpPr>
          <p:cNvPr id="721" name="Google Shape;721;p7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22" name="Google Shape;722;p7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23" name="Google Shape;723;p7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24" name="Google Shape;724;p7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25" name="Google Shape;725;p7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26" name="Google Shape;726;p72"/>
          <p:cNvGrpSpPr/>
          <p:nvPr/>
        </p:nvGrpSpPr>
        <p:grpSpPr>
          <a:xfrm>
            <a:off x="8469122" y="4803781"/>
            <a:ext cx="420491" cy="137010"/>
            <a:chOff x="0" y="0"/>
            <a:chExt cx="2077525" cy="676925"/>
          </a:xfrm>
        </p:grpSpPr>
        <p:sp>
          <p:nvSpPr>
            <p:cNvPr id="727" name="Google Shape;727;p7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8" name="Google Shape;728;p7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9" name="Google Shape;729;p7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0" name="Google Shape;730;p7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1" name="Google Shape;731;p7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2" name="Google Shape;732;p7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733" name="Shape 733"/>
        <p:cNvGrpSpPr/>
        <p:nvPr/>
      </p:nvGrpSpPr>
      <p:grpSpPr>
        <a:xfrm>
          <a:off x="0" y="0"/>
          <a:ext cx="0" cy="0"/>
          <a:chOff x="0" y="0"/>
          <a:chExt cx="0" cy="0"/>
        </a:xfrm>
      </p:grpSpPr>
      <p:sp>
        <p:nvSpPr>
          <p:cNvPr id="734" name="Google Shape;734;p73"/>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35" name="Google Shape;735;p73"/>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36" name="Google Shape;736;p7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37" name="Google Shape;737;p7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38" name="Google Shape;738;p7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39" name="Google Shape;739;p73"/>
          <p:cNvGrpSpPr/>
          <p:nvPr/>
        </p:nvGrpSpPr>
        <p:grpSpPr>
          <a:xfrm>
            <a:off x="8469122" y="4803781"/>
            <a:ext cx="420491" cy="137010"/>
            <a:chOff x="0" y="0"/>
            <a:chExt cx="2077525" cy="676925"/>
          </a:xfrm>
        </p:grpSpPr>
        <p:sp>
          <p:nvSpPr>
            <p:cNvPr id="740" name="Google Shape;740;p7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1" name="Google Shape;741;p7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2" name="Google Shape;742;p7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3" name="Google Shape;743;p7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4" name="Google Shape;744;p7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5" name="Google Shape;745;p7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746" name="Shape 746"/>
        <p:cNvGrpSpPr/>
        <p:nvPr/>
      </p:nvGrpSpPr>
      <p:grpSpPr>
        <a:xfrm>
          <a:off x="0" y="0"/>
          <a:ext cx="0" cy="0"/>
          <a:chOff x="0" y="0"/>
          <a:chExt cx="0" cy="0"/>
        </a:xfrm>
      </p:grpSpPr>
      <p:sp>
        <p:nvSpPr>
          <p:cNvPr id="747" name="Google Shape;747;p74"/>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748" name="Google Shape;748;p74"/>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49" name="Google Shape;749;p74"/>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50" name="Google Shape;750;p7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51" name="Google Shape;751;p7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52" name="Google Shape;752;p74"/>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53" name="Google Shape;753;p74"/>
          <p:cNvGrpSpPr/>
          <p:nvPr/>
        </p:nvGrpSpPr>
        <p:grpSpPr>
          <a:xfrm>
            <a:off x="8469122" y="4803781"/>
            <a:ext cx="420491" cy="137010"/>
            <a:chOff x="0" y="0"/>
            <a:chExt cx="2077525" cy="676925"/>
          </a:xfrm>
        </p:grpSpPr>
        <p:sp>
          <p:nvSpPr>
            <p:cNvPr id="754" name="Google Shape;754;p7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5" name="Google Shape;755;p7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6" name="Google Shape;756;p7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7" name="Google Shape;757;p7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8" name="Google Shape;758;p7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9" name="Google Shape;759;p7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760" name="Shape 760"/>
        <p:cNvGrpSpPr/>
        <p:nvPr/>
      </p:nvGrpSpPr>
      <p:grpSpPr>
        <a:xfrm>
          <a:off x="0" y="0"/>
          <a:ext cx="0" cy="0"/>
          <a:chOff x="0" y="0"/>
          <a:chExt cx="0" cy="0"/>
        </a:xfrm>
      </p:grpSpPr>
      <p:sp>
        <p:nvSpPr>
          <p:cNvPr id="761" name="Google Shape;761;p75"/>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62" name="Google Shape;762;p75"/>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63" name="Google Shape;763;p7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64" name="Google Shape;764;p75"/>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65" name="Google Shape;765;p7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66" name="Google Shape;766;p75"/>
          <p:cNvGrpSpPr/>
          <p:nvPr/>
        </p:nvGrpSpPr>
        <p:grpSpPr>
          <a:xfrm>
            <a:off x="8469122" y="4803781"/>
            <a:ext cx="420491" cy="137010"/>
            <a:chOff x="0" y="0"/>
            <a:chExt cx="2077525" cy="676925"/>
          </a:xfrm>
        </p:grpSpPr>
        <p:sp>
          <p:nvSpPr>
            <p:cNvPr id="767" name="Google Shape;767;p7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8" name="Google Shape;768;p7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9" name="Google Shape;769;p7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0" name="Google Shape;770;p7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1" name="Google Shape;771;p7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2" name="Google Shape;772;p7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773" name="Shape 773"/>
        <p:cNvGrpSpPr/>
        <p:nvPr/>
      </p:nvGrpSpPr>
      <p:grpSpPr>
        <a:xfrm>
          <a:off x="0" y="0"/>
          <a:ext cx="0" cy="0"/>
          <a:chOff x="0" y="0"/>
          <a:chExt cx="0" cy="0"/>
        </a:xfrm>
      </p:grpSpPr>
      <p:sp>
        <p:nvSpPr>
          <p:cNvPr id="774" name="Google Shape;774;p76"/>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75" name="Google Shape;775;p76"/>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76" name="Google Shape;776;p7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77" name="Google Shape;777;p7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78" name="Google Shape;778;p7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79" name="Google Shape;779;p76"/>
          <p:cNvGrpSpPr/>
          <p:nvPr/>
        </p:nvGrpSpPr>
        <p:grpSpPr>
          <a:xfrm>
            <a:off x="8469122" y="4803781"/>
            <a:ext cx="420491" cy="137010"/>
            <a:chOff x="0" y="0"/>
            <a:chExt cx="2077525" cy="676925"/>
          </a:xfrm>
        </p:grpSpPr>
        <p:sp>
          <p:nvSpPr>
            <p:cNvPr id="780" name="Google Shape;780;p7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1" name="Google Shape;781;p7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2" name="Google Shape;782;p7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3" name="Google Shape;783;p7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4" name="Google Shape;784;p7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5" name="Google Shape;785;p7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786" name="Shape 786"/>
        <p:cNvGrpSpPr/>
        <p:nvPr/>
      </p:nvGrpSpPr>
      <p:grpSpPr>
        <a:xfrm>
          <a:off x="0" y="0"/>
          <a:ext cx="0" cy="0"/>
          <a:chOff x="0" y="0"/>
          <a:chExt cx="0" cy="0"/>
        </a:xfrm>
      </p:grpSpPr>
      <p:sp>
        <p:nvSpPr>
          <p:cNvPr id="787" name="Google Shape;787;p7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8" name="Google Shape;788;p77"/>
          <p:cNvGrpSpPr/>
          <p:nvPr/>
        </p:nvGrpSpPr>
        <p:grpSpPr>
          <a:xfrm>
            <a:off x="8469122" y="4803781"/>
            <a:ext cx="420491" cy="137010"/>
            <a:chOff x="0" y="0"/>
            <a:chExt cx="2077525" cy="676925"/>
          </a:xfrm>
        </p:grpSpPr>
        <p:sp>
          <p:nvSpPr>
            <p:cNvPr id="789" name="Google Shape;789;p7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0" name="Google Shape;790;p7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1" name="Google Shape;791;p7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2" name="Google Shape;792;p7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3" name="Google Shape;793;p7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4" name="Google Shape;794;p7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795" name="Shape 795"/>
        <p:cNvGrpSpPr/>
        <p:nvPr/>
      </p:nvGrpSpPr>
      <p:grpSpPr>
        <a:xfrm>
          <a:off x="0" y="0"/>
          <a:ext cx="0" cy="0"/>
          <a:chOff x="0" y="0"/>
          <a:chExt cx="0" cy="0"/>
        </a:xfrm>
      </p:grpSpPr>
      <p:grpSp>
        <p:nvGrpSpPr>
          <p:cNvPr id="796" name="Google Shape;796;p78"/>
          <p:cNvGrpSpPr/>
          <p:nvPr/>
        </p:nvGrpSpPr>
        <p:grpSpPr>
          <a:xfrm>
            <a:off x="7742997" y="4803993"/>
            <a:ext cx="420491" cy="137010"/>
            <a:chOff x="0" y="0"/>
            <a:chExt cx="2077525" cy="676925"/>
          </a:xfrm>
        </p:grpSpPr>
        <p:sp>
          <p:nvSpPr>
            <p:cNvPr id="797" name="Google Shape;797;p7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8" name="Google Shape;798;p7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9" name="Google Shape;799;p7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0" name="Google Shape;800;p7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1" name="Google Shape;801;p7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2" name="Google Shape;802;p7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803" name="Google Shape;803;p78"/>
          <p:cNvGrpSpPr/>
          <p:nvPr/>
        </p:nvGrpSpPr>
        <p:grpSpPr>
          <a:xfrm>
            <a:off x="8327424" y="4803984"/>
            <a:ext cx="562213" cy="125428"/>
            <a:chOff x="238125" y="2060625"/>
            <a:chExt cx="7143750" cy="1593750"/>
          </a:xfrm>
        </p:grpSpPr>
        <p:sp>
          <p:nvSpPr>
            <p:cNvPr id="804" name="Google Shape;804;p78"/>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78"/>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78"/>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78"/>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78"/>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78"/>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78"/>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78"/>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12" name="Google Shape;812;p78"/>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813" name="Shape 813"/>
        <p:cNvGrpSpPr/>
        <p:nvPr/>
      </p:nvGrpSpPr>
      <p:grpSpPr>
        <a:xfrm>
          <a:off x="0" y="0"/>
          <a:ext cx="0" cy="0"/>
          <a:chOff x="0" y="0"/>
          <a:chExt cx="0" cy="0"/>
        </a:xfrm>
      </p:grpSpPr>
      <p:sp>
        <p:nvSpPr>
          <p:cNvPr id="814" name="Google Shape;814;p79"/>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815" name="Google Shape;815;p7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816" name="Google Shape;816;p79"/>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817" name="Google Shape;817;p79"/>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818" name="Google Shape;818;p79"/>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819" name="Google Shape;819;p79"/>
          <p:cNvGrpSpPr/>
          <p:nvPr/>
        </p:nvGrpSpPr>
        <p:grpSpPr>
          <a:xfrm>
            <a:off x="8469122" y="4803781"/>
            <a:ext cx="420491" cy="137010"/>
            <a:chOff x="0" y="0"/>
            <a:chExt cx="2077525" cy="676925"/>
          </a:xfrm>
        </p:grpSpPr>
        <p:sp>
          <p:nvSpPr>
            <p:cNvPr id="820" name="Google Shape;820;p7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1" name="Google Shape;821;p7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2" name="Google Shape;822;p7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3" name="Google Shape;823;p7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4" name="Google Shape;824;p7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5" name="Google Shape;825;p7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826" name="Shape 826"/>
        <p:cNvGrpSpPr/>
        <p:nvPr/>
      </p:nvGrpSpPr>
      <p:grpSpPr>
        <a:xfrm>
          <a:off x="0" y="0"/>
          <a:ext cx="0" cy="0"/>
          <a:chOff x="0" y="0"/>
          <a:chExt cx="0" cy="0"/>
        </a:xfrm>
      </p:grpSpPr>
      <p:pic>
        <p:nvPicPr>
          <p:cNvPr id="827" name="Google Shape;827;p80"/>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828" name="Google Shape;828;p80"/>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a:spcBef>
                <a:spcPts val="0"/>
              </a:spcBef>
              <a:spcAft>
                <a:spcPts val="0"/>
              </a:spcAft>
              <a:buNone/>
              <a:defRPr sz="2400">
                <a:solidFill>
                  <a:srgbClr val="3C4043"/>
                </a:solidFill>
                <a:latin typeface="Google Sans"/>
                <a:ea typeface="Google Sans"/>
                <a:cs typeface="Google Sans"/>
                <a:sym typeface="Google Sans"/>
              </a:defRPr>
            </a:lvl1pPr>
            <a:lvl2pPr lvl="1">
              <a:spcBef>
                <a:spcPts val="2200"/>
              </a:spcBef>
              <a:spcAft>
                <a:spcPts val="0"/>
              </a:spcAft>
              <a:buNone/>
              <a:defRPr/>
            </a:lvl2pPr>
            <a:lvl3pPr lvl="2">
              <a:spcBef>
                <a:spcPts val="2200"/>
              </a:spcBef>
              <a:spcAft>
                <a:spcPts val="0"/>
              </a:spcAft>
              <a:buNone/>
              <a:defRPr/>
            </a:lvl3pPr>
            <a:lvl4pPr lvl="3">
              <a:spcBef>
                <a:spcPts val="2200"/>
              </a:spcBef>
              <a:spcAft>
                <a:spcPts val="0"/>
              </a:spcAft>
              <a:buNone/>
              <a:defRPr/>
            </a:lvl4pPr>
            <a:lvl5pPr lvl="4">
              <a:spcBef>
                <a:spcPts val="2200"/>
              </a:spcBef>
              <a:spcAft>
                <a:spcPts val="0"/>
              </a:spcAft>
              <a:buNone/>
              <a:defRPr/>
            </a:lvl5pPr>
            <a:lvl6pPr lvl="5">
              <a:spcBef>
                <a:spcPts val="2200"/>
              </a:spcBef>
              <a:spcAft>
                <a:spcPts val="0"/>
              </a:spcAft>
              <a:buNone/>
              <a:defRPr/>
            </a:lvl6pPr>
            <a:lvl7pPr lvl="6">
              <a:spcBef>
                <a:spcPts val="2200"/>
              </a:spcBef>
              <a:spcAft>
                <a:spcPts val="0"/>
              </a:spcAft>
              <a:buNone/>
              <a:defRPr/>
            </a:lvl7pPr>
            <a:lvl8pPr lvl="7">
              <a:spcBef>
                <a:spcPts val="2200"/>
              </a:spcBef>
              <a:spcAft>
                <a:spcPts val="0"/>
              </a:spcAft>
              <a:buNone/>
              <a:defRPr/>
            </a:lvl8pPr>
            <a:lvl9pPr lvl="8">
              <a:spcBef>
                <a:spcPts val="2200"/>
              </a:spcBef>
              <a:spcAft>
                <a:spcPts val="0"/>
              </a:spcAft>
              <a:buNone/>
              <a:defRPr/>
            </a:lvl9pPr>
          </a:lstStyle>
          <a:p/>
        </p:txBody>
      </p:sp>
      <p:sp>
        <p:nvSpPr>
          <p:cNvPr id="829" name="Google Shape;829;p80"/>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30" name="Google Shape;830;p80"/>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80"/>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a:spcBef>
                <a:spcPts val="0"/>
              </a:spcBef>
              <a:spcAft>
                <a:spcPts val="0"/>
              </a:spcAft>
              <a:buNone/>
              <a:defRPr sz="1800">
                <a:solidFill>
                  <a:srgbClr val="9AA0A6"/>
                </a:solidFill>
                <a:latin typeface="Google Sans"/>
                <a:ea typeface="Google Sans"/>
                <a:cs typeface="Google Sans"/>
                <a:sym typeface="Google Sans"/>
              </a:defRPr>
            </a:lvl1pPr>
            <a:lvl2pPr lvl="1">
              <a:spcBef>
                <a:spcPts val="2200"/>
              </a:spcBef>
              <a:spcAft>
                <a:spcPts val="0"/>
              </a:spcAft>
              <a:buNone/>
              <a:defRPr sz="1800"/>
            </a:lvl2pPr>
            <a:lvl3pPr lvl="2">
              <a:spcBef>
                <a:spcPts val="2200"/>
              </a:spcBef>
              <a:spcAft>
                <a:spcPts val="0"/>
              </a:spcAft>
              <a:buNone/>
              <a:defRPr sz="1800"/>
            </a:lvl3pPr>
            <a:lvl4pPr lvl="3">
              <a:spcBef>
                <a:spcPts val="2200"/>
              </a:spcBef>
              <a:spcAft>
                <a:spcPts val="0"/>
              </a:spcAft>
              <a:buNone/>
              <a:defRPr sz="1800"/>
            </a:lvl4pPr>
            <a:lvl5pPr lvl="4">
              <a:spcBef>
                <a:spcPts val="2200"/>
              </a:spcBef>
              <a:spcAft>
                <a:spcPts val="0"/>
              </a:spcAft>
              <a:buNone/>
              <a:defRPr sz="1800"/>
            </a:lvl5pPr>
            <a:lvl6pPr lvl="5">
              <a:spcBef>
                <a:spcPts val="2200"/>
              </a:spcBef>
              <a:spcAft>
                <a:spcPts val="0"/>
              </a:spcAft>
              <a:buNone/>
              <a:defRPr sz="1800"/>
            </a:lvl6pPr>
            <a:lvl7pPr lvl="6">
              <a:spcBef>
                <a:spcPts val="2200"/>
              </a:spcBef>
              <a:spcAft>
                <a:spcPts val="0"/>
              </a:spcAft>
              <a:buNone/>
              <a:defRPr sz="1800"/>
            </a:lvl7pPr>
            <a:lvl8pPr lvl="7">
              <a:spcBef>
                <a:spcPts val="2200"/>
              </a:spcBef>
              <a:spcAft>
                <a:spcPts val="0"/>
              </a:spcAft>
              <a:buNone/>
              <a:defRPr sz="1800"/>
            </a:lvl8pPr>
            <a:lvl9pPr lvl="8">
              <a:spcBef>
                <a:spcPts val="2200"/>
              </a:spcBef>
              <a:spcAft>
                <a:spcPts val="0"/>
              </a:spcAft>
              <a:buNone/>
              <a:defRPr sz="18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832" name="Shape 832"/>
        <p:cNvGrpSpPr/>
        <p:nvPr/>
      </p:nvGrpSpPr>
      <p:grpSpPr>
        <a:xfrm>
          <a:off x="0" y="0"/>
          <a:ext cx="0" cy="0"/>
          <a:chOff x="0" y="0"/>
          <a:chExt cx="0" cy="0"/>
        </a:xfrm>
      </p:grpSpPr>
      <p:sp>
        <p:nvSpPr>
          <p:cNvPr id="833" name="Google Shape;833;p8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8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35" name="Google Shape;835;p8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36" name="Google Shape;836;p81"/>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837" name="Google Shape;837;p81"/>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38" name="Google Shape;838;p81"/>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39" name="Google Shape;839;p81"/>
          <p:cNvGrpSpPr/>
          <p:nvPr/>
        </p:nvGrpSpPr>
        <p:grpSpPr>
          <a:xfrm>
            <a:off x="8469122" y="4803781"/>
            <a:ext cx="420491" cy="137010"/>
            <a:chOff x="0" y="0"/>
            <a:chExt cx="2077525" cy="676925"/>
          </a:xfrm>
        </p:grpSpPr>
        <p:sp>
          <p:nvSpPr>
            <p:cNvPr id="840" name="Google Shape;840;p8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1" name="Google Shape;841;p8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2" name="Google Shape;842;p8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3" name="Google Shape;843;p8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4" name="Google Shape;844;p8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5" name="Google Shape;845;p8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8" name="Shape 78"/>
        <p:cNvGrpSpPr/>
        <p:nvPr/>
      </p:nvGrpSpPr>
      <p:grpSpPr>
        <a:xfrm>
          <a:off x="0" y="0"/>
          <a:ext cx="0" cy="0"/>
          <a:chOff x="0" y="0"/>
          <a:chExt cx="0" cy="0"/>
        </a:xfrm>
      </p:grpSpPr>
      <p:grpSp>
        <p:nvGrpSpPr>
          <p:cNvPr id="79" name="Google Shape;79;p9"/>
          <p:cNvGrpSpPr/>
          <p:nvPr/>
        </p:nvGrpSpPr>
        <p:grpSpPr>
          <a:xfrm>
            <a:off x="8469122" y="4803781"/>
            <a:ext cx="420491" cy="137010"/>
            <a:chOff x="0" y="0"/>
            <a:chExt cx="2077525" cy="676925"/>
          </a:xfrm>
        </p:grpSpPr>
        <p:sp>
          <p:nvSpPr>
            <p:cNvPr id="80" name="Google Shape;80;p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 name="Google Shape;81;p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 name="Google Shape;82;p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 name="Google Shape;83;p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 name="Google Shape;84;p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 name="Google Shape;85;p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846" name="Shape 846"/>
        <p:cNvGrpSpPr/>
        <p:nvPr/>
      </p:nvGrpSpPr>
      <p:grpSpPr>
        <a:xfrm>
          <a:off x="0" y="0"/>
          <a:ext cx="0" cy="0"/>
          <a:chOff x="0" y="0"/>
          <a:chExt cx="0" cy="0"/>
        </a:xfrm>
      </p:grpSpPr>
      <p:sp>
        <p:nvSpPr>
          <p:cNvPr id="847" name="Google Shape;847;p82"/>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SzPts val="900"/>
              <a:buChar char="●"/>
              <a:defRPr sz="1100">
                <a:solidFill>
                  <a:srgbClr val="5F6368"/>
                </a:solidFill>
              </a:defRPr>
            </a:lvl1pPr>
            <a:lvl2pPr indent="-285750" lvl="1" marL="914400" marR="0" algn="l">
              <a:lnSpc>
                <a:spcPct val="130000"/>
              </a:lnSpc>
              <a:spcBef>
                <a:spcPts val="0"/>
              </a:spcBef>
              <a:spcAft>
                <a:spcPts val="0"/>
              </a:spcAft>
              <a:buSzPts val="900"/>
              <a:buChar char="○"/>
              <a:defRPr sz="1100">
                <a:solidFill>
                  <a:srgbClr val="5F6368"/>
                </a:solidFill>
              </a:defRPr>
            </a:lvl2pPr>
            <a:lvl3pPr indent="-298450" lvl="2" marL="1371600">
              <a:lnSpc>
                <a:spcPct val="130000"/>
              </a:lnSpc>
              <a:spcBef>
                <a:spcPts val="0"/>
              </a:spcBef>
              <a:spcAft>
                <a:spcPts val="0"/>
              </a:spcAft>
              <a:buClr>
                <a:srgbClr val="5F6368"/>
              </a:buClr>
              <a:buSzPts val="1100"/>
              <a:buChar char="■"/>
              <a:defRPr sz="1100">
                <a:solidFill>
                  <a:srgbClr val="5F6368"/>
                </a:solidFill>
              </a:defRPr>
            </a:lvl3pPr>
            <a:lvl4pPr indent="-298450" lvl="3" marL="1828800">
              <a:lnSpc>
                <a:spcPct val="130000"/>
              </a:lnSpc>
              <a:spcBef>
                <a:spcPts val="0"/>
              </a:spcBef>
              <a:spcAft>
                <a:spcPts val="0"/>
              </a:spcAft>
              <a:buClr>
                <a:srgbClr val="5F6368"/>
              </a:buClr>
              <a:buSzPts val="1100"/>
              <a:buChar char="●"/>
              <a:defRPr sz="1100">
                <a:solidFill>
                  <a:srgbClr val="5F6368"/>
                </a:solidFill>
              </a:defRPr>
            </a:lvl4pPr>
            <a:lvl5pPr indent="-298450" lvl="4" marL="2286000">
              <a:lnSpc>
                <a:spcPct val="130000"/>
              </a:lnSpc>
              <a:spcBef>
                <a:spcPts val="0"/>
              </a:spcBef>
              <a:spcAft>
                <a:spcPts val="0"/>
              </a:spcAft>
              <a:buClr>
                <a:srgbClr val="5F6368"/>
              </a:buClr>
              <a:buSzPts val="1100"/>
              <a:buChar char="○"/>
              <a:defRPr sz="1100">
                <a:solidFill>
                  <a:srgbClr val="5F6368"/>
                </a:solidFill>
              </a:defRPr>
            </a:lvl5pPr>
            <a:lvl6pPr indent="-298450" lvl="5" marL="2743200">
              <a:lnSpc>
                <a:spcPct val="130000"/>
              </a:lnSpc>
              <a:spcBef>
                <a:spcPts val="0"/>
              </a:spcBef>
              <a:spcAft>
                <a:spcPts val="0"/>
              </a:spcAft>
              <a:buClr>
                <a:srgbClr val="5F6368"/>
              </a:buClr>
              <a:buSzPts val="1100"/>
              <a:buChar char="■"/>
              <a:defRPr sz="1100">
                <a:solidFill>
                  <a:srgbClr val="5F6368"/>
                </a:solidFill>
              </a:defRPr>
            </a:lvl6pPr>
            <a:lvl7pPr indent="-298450" lvl="6" marL="3200400">
              <a:lnSpc>
                <a:spcPct val="130000"/>
              </a:lnSpc>
              <a:spcBef>
                <a:spcPts val="0"/>
              </a:spcBef>
              <a:spcAft>
                <a:spcPts val="0"/>
              </a:spcAft>
              <a:buClr>
                <a:srgbClr val="5F6368"/>
              </a:buClr>
              <a:buSzPts val="1100"/>
              <a:buChar char="●"/>
              <a:defRPr sz="1100">
                <a:solidFill>
                  <a:srgbClr val="5F6368"/>
                </a:solidFill>
              </a:defRPr>
            </a:lvl7pPr>
            <a:lvl8pPr indent="-298450" lvl="7" marL="3657600">
              <a:lnSpc>
                <a:spcPct val="130000"/>
              </a:lnSpc>
              <a:spcBef>
                <a:spcPts val="0"/>
              </a:spcBef>
              <a:spcAft>
                <a:spcPts val="0"/>
              </a:spcAft>
              <a:buClr>
                <a:srgbClr val="5F6368"/>
              </a:buClr>
              <a:buSzPts val="1100"/>
              <a:buChar char="○"/>
              <a:defRPr sz="1100">
                <a:solidFill>
                  <a:srgbClr val="5F6368"/>
                </a:solidFill>
              </a:defRPr>
            </a:lvl8pPr>
            <a:lvl9pPr indent="-298450" lvl="8" marL="4114800">
              <a:lnSpc>
                <a:spcPct val="130000"/>
              </a:lnSpc>
              <a:spcBef>
                <a:spcPts val="0"/>
              </a:spcBef>
              <a:spcAft>
                <a:spcPts val="0"/>
              </a:spcAft>
              <a:buClr>
                <a:srgbClr val="5F6368"/>
              </a:buClr>
              <a:buSzPts val="1100"/>
              <a:buChar char="■"/>
              <a:defRPr sz="1100">
                <a:solidFill>
                  <a:srgbClr val="5F6368"/>
                </a:solidFill>
              </a:defRPr>
            </a:lvl9pPr>
          </a:lstStyle>
          <a:p/>
        </p:txBody>
      </p:sp>
      <p:sp>
        <p:nvSpPr>
          <p:cNvPr id="848" name="Google Shape;848;p82"/>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49" name="Google Shape;849;p8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8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51" name="Google Shape;851;p8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52" name="Google Shape;852;p82"/>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53" name="Google Shape;853;p82"/>
          <p:cNvGrpSpPr/>
          <p:nvPr/>
        </p:nvGrpSpPr>
        <p:grpSpPr>
          <a:xfrm>
            <a:off x="8469122" y="4803781"/>
            <a:ext cx="420491" cy="137010"/>
            <a:chOff x="0" y="0"/>
            <a:chExt cx="2077525" cy="676925"/>
          </a:xfrm>
        </p:grpSpPr>
        <p:sp>
          <p:nvSpPr>
            <p:cNvPr id="854" name="Google Shape;854;p8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5" name="Google Shape;855;p8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6" name="Google Shape;856;p8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7" name="Google Shape;857;p8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8" name="Google Shape;858;p8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9" name="Google Shape;859;p8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860" name="Shape 860"/>
        <p:cNvGrpSpPr/>
        <p:nvPr/>
      </p:nvGrpSpPr>
      <p:grpSpPr>
        <a:xfrm>
          <a:off x="0" y="0"/>
          <a:ext cx="0" cy="0"/>
          <a:chOff x="0" y="0"/>
          <a:chExt cx="0" cy="0"/>
        </a:xfrm>
      </p:grpSpPr>
      <p:sp>
        <p:nvSpPr>
          <p:cNvPr id="861" name="Google Shape;861;p8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8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63" name="Google Shape;863;p8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64" name="Google Shape;864;p83"/>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865" name="Google Shape;865;p83"/>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66" name="Google Shape;866;p83"/>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67" name="Google Shape;867;p83"/>
          <p:cNvGrpSpPr/>
          <p:nvPr/>
        </p:nvGrpSpPr>
        <p:grpSpPr>
          <a:xfrm>
            <a:off x="8469122" y="4803781"/>
            <a:ext cx="420491" cy="137010"/>
            <a:chOff x="0" y="0"/>
            <a:chExt cx="2077525" cy="676925"/>
          </a:xfrm>
        </p:grpSpPr>
        <p:sp>
          <p:nvSpPr>
            <p:cNvPr id="868" name="Google Shape;868;p8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9" name="Google Shape;869;p8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0" name="Google Shape;870;p8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1" name="Google Shape;871;p8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2" name="Google Shape;872;p8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3" name="Google Shape;873;p8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874" name="Shape 874"/>
        <p:cNvGrpSpPr/>
        <p:nvPr/>
      </p:nvGrpSpPr>
      <p:grpSpPr>
        <a:xfrm>
          <a:off x="0" y="0"/>
          <a:ext cx="0" cy="0"/>
          <a:chOff x="0" y="0"/>
          <a:chExt cx="0" cy="0"/>
        </a:xfrm>
      </p:grpSpPr>
      <p:sp>
        <p:nvSpPr>
          <p:cNvPr id="875" name="Google Shape;875;p84"/>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8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877" name="Google Shape;877;p84"/>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78" name="Google Shape;878;p84"/>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879" name="Google Shape;879;p84"/>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80" name="Google Shape;880;p84"/>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81" name="Google Shape;881;p84"/>
          <p:cNvGrpSpPr/>
          <p:nvPr/>
        </p:nvGrpSpPr>
        <p:grpSpPr>
          <a:xfrm>
            <a:off x="8469122" y="4803781"/>
            <a:ext cx="420491" cy="137010"/>
            <a:chOff x="0" y="0"/>
            <a:chExt cx="2077525" cy="676925"/>
          </a:xfrm>
        </p:grpSpPr>
        <p:sp>
          <p:nvSpPr>
            <p:cNvPr id="882" name="Google Shape;882;p8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3" name="Google Shape;883;p8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4" name="Google Shape;884;p8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5" name="Google Shape;885;p8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6" name="Google Shape;886;p8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7" name="Google Shape;887;p8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888" name="Shape 888"/>
        <p:cNvGrpSpPr/>
        <p:nvPr/>
      </p:nvGrpSpPr>
      <p:grpSpPr>
        <a:xfrm>
          <a:off x="0" y="0"/>
          <a:ext cx="0" cy="0"/>
          <a:chOff x="0" y="0"/>
          <a:chExt cx="0" cy="0"/>
        </a:xfrm>
      </p:grpSpPr>
      <p:pic>
        <p:nvPicPr>
          <p:cNvPr id="889" name="Google Shape;889;p85"/>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890" name="Shape 890"/>
        <p:cNvGrpSpPr/>
        <p:nvPr/>
      </p:nvGrpSpPr>
      <p:grpSpPr>
        <a:xfrm>
          <a:off x="0" y="0"/>
          <a:ext cx="0" cy="0"/>
          <a:chOff x="0" y="0"/>
          <a:chExt cx="0" cy="0"/>
        </a:xfrm>
      </p:grpSpPr>
      <p:pic>
        <p:nvPicPr>
          <p:cNvPr id="891" name="Google Shape;891;p86"/>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892" name="Shape 892"/>
        <p:cNvGrpSpPr/>
        <p:nvPr/>
      </p:nvGrpSpPr>
      <p:grpSpPr>
        <a:xfrm>
          <a:off x="0" y="0"/>
          <a:ext cx="0" cy="0"/>
          <a:chOff x="0" y="0"/>
          <a:chExt cx="0" cy="0"/>
        </a:xfrm>
      </p:grpSpPr>
      <p:pic>
        <p:nvPicPr>
          <p:cNvPr id="893" name="Google Shape;893;p87"/>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86" name="Shape 86"/>
        <p:cNvGrpSpPr/>
        <p:nvPr/>
      </p:nvGrpSpPr>
      <p:grpSpPr>
        <a:xfrm>
          <a:off x="0" y="0"/>
          <a:ext cx="0" cy="0"/>
          <a:chOff x="0" y="0"/>
          <a:chExt cx="0" cy="0"/>
        </a:xfrm>
      </p:grpSpPr>
      <p:sp>
        <p:nvSpPr>
          <p:cNvPr id="87" name="Google Shape;87;p10"/>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8" name="Google Shape;88;p1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89" name="Google Shape;89;p1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90" name="Google Shape;90;p1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91" name="Google Shape;91;p1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43" Type="http://schemas.openxmlformats.org/officeDocument/2006/relationships/theme" Target="../theme/theme2.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2.xml"/><Relationship Id="rId20" Type="http://schemas.openxmlformats.org/officeDocument/2006/relationships/slideLayout" Target="../slideLayouts/slideLayout62.xml"/><Relationship Id="rId42" Type="http://schemas.openxmlformats.org/officeDocument/2006/relationships/slideLayout" Target="../slideLayouts/slideLayout84.xml"/><Relationship Id="rId41" Type="http://schemas.openxmlformats.org/officeDocument/2006/relationships/slideLayout" Target="../slideLayouts/slideLayout83.xml"/><Relationship Id="rId22" Type="http://schemas.openxmlformats.org/officeDocument/2006/relationships/slideLayout" Target="../slideLayouts/slideLayout64.xml"/><Relationship Id="rId44" Type="http://schemas.openxmlformats.org/officeDocument/2006/relationships/theme" Target="../theme/theme1.xml"/><Relationship Id="rId21" Type="http://schemas.openxmlformats.org/officeDocument/2006/relationships/slideLayout" Target="../slideLayouts/slideLayout63.xml"/><Relationship Id="rId43" Type="http://schemas.openxmlformats.org/officeDocument/2006/relationships/slideLayout" Target="../slideLayouts/slideLayout85.xml"/><Relationship Id="rId24" Type="http://schemas.openxmlformats.org/officeDocument/2006/relationships/slideLayout" Target="../slideLayouts/slideLayout66.xml"/><Relationship Id="rId23" Type="http://schemas.openxmlformats.org/officeDocument/2006/relationships/slideLayout" Target="../slideLayouts/slideLayout65.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26" Type="http://schemas.openxmlformats.org/officeDocument/2006/relationships/slideLayout" Target="../slideLayouts/slideLayout68.xml"/><Relationship Id="rId25" Type="http://schemas.openxmlformats.org/officeDocument/2006/relationships/slideLayout" Target="../slideLayouts/slideLayout67.xml"/><Relationship Id="rId28" Type="http://schemas.openxmlformats.org/officeDocument/2006/relationships/slideLayout" Target="../slideLayouts/slideLayout70.xml"/><Relationship Id="rId27" Type="http://schemas.openxmlformats.org/officeDocument/2006/relationships/slideLayout" Target="../slideLayouts/slideLayout69.xml"/><Relationship Id="rId5" Type="http://schemas.openxmlformats.org/officeDocument/2006/relationships/slideLayout" Target="../slideLayouts/slideLayout47.xml"/><Relationship Id="rId6" Type="http://schemas.openxmlformats.org/officeDocument/2006/relationships/slideLayout" Target="../slideLayouts/slideLayout48.xml"/><Relationship Id="rId29" Type="http://schemas.openxmlformats.org/officeDocument/2006/relationships/slideLayout" Target="../slideLayouts/slideLayout71.xml"/><Relationship Id="rId7" Type="http://schemas.openxmlformats.org/officeDocument/2006/relationships/slideLayout" Target="../slideLayouts/slideLayout49.xml"/><Relationship Id="rId8" Type="http://schemas.openxmlformats.org/officeDocument/2006/relationships/slideLayout" Target="../slideLayouts/slideLayout50.xml"/><Relationship Id="rId31" Type="http://schemas.openxmlformats.org/officeDocument/2006/relationships/slideLayout" Target="../slideLayouts/slideLayout73.xml"/><Relationship Id="rId30" Type="http://schemas.openxmlformats.org/officeDocument/2006/relationships/slideLayout" Target="../slideLayouts/slideLayout72.xml"/><Relationship Id="rId11" Type="http://schemas.openxmlformats.org/officeDocument/2006/relationships/slideLayout" Target="../slideLayouts/slideLayout53.xml"/><Relationship Id="rId33" Type="http://schemas.openxmlformats.org/officeDocument/2006/relationships/slideLayout" Target="../slideLayouts/slideLayout75.xml"/><Relationship Id="rId10" Type="http://schemas.openxmlformats.org/officeDocument/2006/relationships/slideLayout" Target="../slideLayouts/slideLayout52.xml"/><Relationship Id="rId32" Type="http://schemas.openxmlformats.org/officeDocument/2006/relationships/slideLayout" Target="../slideLayouts/slideLayout74.xml"/><Relationship Id="rId13" Type="http://schemas.openxmlformats.org/officeDocument/2006/relationships/slideLayout" Target="../slideLayouts/slideLayout55.xml"/><Relationship Id="rId35" Type="http://schemas.openxmlformats.org/officeDocument/2006/relationships/slideLayout" Target="../slideLayouts/slideLayout77.xml"/><Relationship Id="rId12" Type="http://schemas.openxmlformats.org/officeDocument/2006/relationships/slideLayout" Target="../slideLayouts/slideLayout54.xml"/><Relationship Id="rId34" Type="http://schemas.openxmlformats.org/officeDocument/2006/relationships/slideLayout" Target="../slideLayouts/slideLayout76.xml"/><Relationship Id="rId15" Type="http://schemas.openxmlformats.org/officeDocument/2006/relationships/slideLayout" Target="../slideLayouts/slideLayout57.xml"/><Relationship Id="rId37" Type="http://schemas.openxmlformats.org/officeDocument/2006/relationships/slideLayout" Target="../slideLayouts/slideLayout79.xml"/><Relationship Id="rId14" Type="http://schemas.openxmlformats.org/officeDocument/2006/relationships/slideLayout" Target="../slideLayouts/slideLayout56.xml"/><Relationship Id="rId36" Type="http://schemas.openxmlformats.org/officeDocument/2006/relationships/slideLayout" Target="../slideLayouts/slideLayout78.xml"/><Relationship Id="rId17" Type="http://schemas.openxmlformats.org/officeDocument/2006/relationships/slideLayout" Target="../slideLayouts/slideLayout59.xml"/><Relationship Id="rId39" Type="http://schemas.openxmlformats.org/officeDocument/2006/relationships/slideLayout" Target="../slideLayouts/slideLayout81.xml"/><Relationship Id="rId16" Type="http://schemas.openxmlformats.org/officeDocument/2006/relationships/slideLayout" Target="../slideLayouts/slideLayout58.xml"/><Relationship Id="rId38" Type="http://schemas.openxmlformats.org/officeDocument/2006/relationships/slideLayout" Target="../slideLayouts/slideLayout80.xml"/><Relationship Id="rId19" Type="http://schemas.openxmlformats.org/officeDocument/2006/relationships/slideLayout" Target="../slideLayouts/slideLayout61.xml"/><Relationship Id="rId18"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7" name="Google Shape;7;p1"/>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8" name="Google Shape;8;p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2" name="Shape 442"/>
        <p:cNvGrpSpPr/>
        <p:nvPr/>
      </p:nvGrpSpPr>
      <p:grpSpPr>
        <a:xfrm>
          <a:off x="0" y="0"/>
          <a:ext cx="0" cy="0"/>
          <a:chOff x="0" y="0"/>
          <a:chExt cx="0" cy="0"/>
        </a:xfrm>
      </p:grpSpPr>
      <p:sp>
        <p:nvSpPr>
          <p:cNvPr id="443" name="Google Shape;443;p4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444" name="Google Shape;444;p4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445" name="Google Shape;445;p4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 id="2147483730" r:id="rId41"/>
    <p:sldLayoutId id="2147483731" r:id="rId42"/>
    <p:sldLayoutId id="2147483732"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0.xml"/><Relationship Id="rId3" Type="http://schemas.openxmlformats.org/officeDocument/2006/relationships/hyperlink" Target="https://goo.gle/jax-community" TargetMode="External"/><Relationship Id="rId4" Type="http://schemas.openxmlformats.org/officeDocument/2006/relationships/hyperlink" Target="https://jaxstack.ai" TargetMode="External"/><Relationship Id="rId5" Type="http://schemas.openxmlformats.org/officeDocument/2006/relationships/hyperlink" Target="https://jax.dev" TargetMode="External"/><Relationship Id="rId6" Type="http://schemas.openxmlformats.org/officeDocument/2006/relationships/hyperlink" Target="https://flax.readthedocs.io"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xml"/><Relationship Id="rId3" Type="http://schemas.openxmlformats.org/officeDocument/2006/relationships/comments" Target="../comments/comment1.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9.xml"/><Relationship Id="rId3" Type="http://schemas.openxmlformats.org/officeDocument/2006/relationships/hyperlink" Target="https://goo.gle/learning-jax" TargetMode="Externa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88"/>
          <p:cNvSpPr txBox="1"/>
          <p:nvPr>
            <p:ph type="title"/>
          </p:nvPr>
        </p:nvSpPr>
        <p:spPr>
          <a:xfrm>
            <a:off x="392925" y="1277775"/>
            <a:ext cx="8212500" cy="11580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3700"/>
              <a:t>JAX AI Stack: Summary &amp; Conclusion</a:t>
            </a:r>
            <a:endParaRPr sz="3700"/>
          </a:p>
          <a:p>
            <a:pPr indent="0" lvl="0" marL="0" rtl="0" algn="l">
              <a:spcBef>
                <a:spcPts val="1000"/>
              </a:spcBef>
              <a:spcAft>
                <a:spcPts val="0"/>
              </a:spcAft>
              <a:buNone/>
            </a:pPr>
            <a:r>
              <a:rPr lang="en" sz="2400"/>
              <a:t>Your High-Performance Path Forward</a:t>
            </a:r>
            <a:endParaRPr sz="2400"/>
          </a:p>
        </p:txBody>
      </p:sp>
      <p:sp>
        <p:nvSpPr>
          <p:cNvPr id="899" name="Google Shape;899;p88"/>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97"/>
          <p:cNvSpPr txBox="1"/>
          <p:nvPr>
            <p:ph idx="1" type="body"/>
          </p:nvPr>
        </p:nvSpPr>
        <p:spPr>
          <a:xfrm>
            <a:off x="344500" y="1112816"/>
            <a:ext cx="8110500" cy="30630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t>Community:</a:t>
            </a:r>
            <a:endParaRPr sz="2400"/>
          </a:p>
          <a:p>
            <a:pPr indent="-381000" lvl="0" marL="457200" rtl="0" algn="l">
              <a:lnSpc>
                <a:spcPct val="115000"/>
              </a:lnSpc>
              <a:spcBef>
                <a:spcPts val="1000"/>
              </a:spcBef>
              <a:spcAft>
                <a:spcPts val="0"/>
              </a:spcAft>
              <a:buSzPts val="2400"/>
              <a:buChar char="●"/>
            </a:pPr>
            <a:r>
              <a:rPr lang="en" sz="2400" u="sng">
                <a:solidFill>
                  <a:schemeClr val="hlink"/>
                </a:solidFill>
                <a:hlinkClick r:id="rId3"/>
              </a:rPr>
              <a:t>https://goo.gle/jax-community</a:t>
            </a:r>
            <a:endParaRPr sz="2400"/>
          </a:p>
          <a:p>
            <a:pPr indent="0" lvl="0" marL="0" rtl="0" algn="l">
              <a:lnSpc>
                <a:spcPct val="115000"/>
              </a:lnSpc>
              <a:spcBef>
                <a:spcPts val="1000"/>
              </a:spcBef>
              <a:spcAft>
                <a:spcPts val="0"/>
              </a:spcAft>
              <a:buNone/>
            </a:pPr>
            <a:r>
              <a:rPr lang="en" sz="2400"/>
              <a:t>Docs</a:t>
            </a:r>
            <a:endParaRPr sz="2400"/>
          </a:p>
          <a:p>
            <a:pPr indent="-381000" lvl="0" marL="457200" rtl="0" algn="l">
              <a:lnSpc>
                <a:spcPct val="115000"/>
              </a:lnSpc>
              <a:spcBef>
                <a:spcPts val="1000"/>
              </a:spcBef>
              <a:spcAft>
                <a:spcPts val="0"/>
              </a:spcAft>
              <a:buSzPts val="2400"/>
              <a:buChar char="●"/>
            </a:pPr>
            <a:r>
              <a:rPr lang="en" sz="2400"/>
              <a:t>JAX AI Stack: </a:t>
            </a:r>
            <a:r>
              <a:rPr lang="en" sz="2400" u="sng">
                <a:solidFill>
                  <a:schemeClr val="hlink"/>
                </a:solidFill>
                <a:hlinkClick r:id="rId4"/>
              </a:rPr>
              <a:t>https://jaxstack.ai</a:t>
            </a:r>
            <a:endParaRPr sz="2400"/>
          </a:p>
          <a:p>
            <a:pPr indent="-381000" lvl="0" marL="457200" rtl="0" algn="l">
              <a:lnSpc>
                <a:spcPct val="115000"/>
              </a:lnSpc>
              <a:spcBef>
                <a:spcPts val="0"/>
              </a:spcBef>
              <a:spcAft>
                <a:spcPts val="0"/>
              </a:spcAft>
              <a:buSzPts val="2400"/>
              <a:buChar char="●"/>
            </a:pPr>
            <a:r>
              <a:rPr lang="en" sz="2400"/>
              <a:t>JAX: </a:t>
            </a:r>
            <a:r>
              <a:rPr lang="en" sz="2400" u="sng">
                <a:solidFill>
                  <a:schemeClr val="hlink"/>
                </a:solidFill>
                <a:hlinkClick r:id="rId5"/>
              </a:rPr>
              <a:t>https://jax.dev</a:t>
            </a:r>
            <a:endParaRPr sz="2400"/>
          </a:p>
          <a:p>
            <a:pPr indent="-381000" lvl="0" marL="457200" rtl="0" algn="l">
              <a:lnSpc>
                <a:spcPct val="115000"/>
              </a:lnSpc>
              <a:spcBef>
                <a:spcPts val="0"/>
              </a:spcBef>
              <a:spcAft>
                <a:spcPts val="0"/>
              </a:spcAft>
              <a:buSzPts val="2400"/>
              <a:buChar char="●"/>
            </a:pPr>
            <a:r>
              <a:rPr lang="en" sz="2400"/>
              <a:t>Flax NNX: </a:t>
            </a:r>
            <a:r>
              <a:rPr lang="en" sz="2400" u="sng">
                <a:solidFill>
                  <a:schemeClr val="hlink"/>
                </a:solidFill>
                <a:hlinkClick r:id="rId6"/>
              </a:rPr>
              <a:t>https://flax.readthedocs.io</a:t>
            </a:r>
            <a:endParaRPr sz="2400"/>
          </a:p>
        </p:txBody>
      </p:sp>
      <p:sp>
        <p:nvSpPr>
          <p:cNvPr id="963" name="Google Shape;963;p97"/>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Community and Docs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89"/>
          <p:cNvSpPr txBox="1"/>
          <p:nvPr>
            <p:ph idx="1" type="body"/>
          </p:nvPr>
        </p:nvSpPr>
        <p:spPr>
          <a:xfrm>
            <a:off x="344500" y="886575"/>
            <a:ext cx="6743400" cy="4032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Exceptional Performance: </a:t>
            </a:r>
            <a:r>
              <a:rPr lang="en" sz="1800"/>
              <a:t>JIT compilation with XLA delivers orders-of-magnitude speedups over eager execution frameworks.</a:t>
            </a:r>
            <a:endParaRPr sz="1800"/>
          </a:p>
          <a:p>
            <a:pPr indent="-342900" lvl="0" marL="457200" rtl="0" algn="l">
              <a:lnSpc>
                <a:spcPct val="115000"/>
              </a:lnSpc>
              <a:spcBef>
                <a:spcPts val="1000"/>
              </a:spcBef>
              <a:spcAft>
                <a:spcPts val="0"/>
              </a:spcAft>
              <a:buSzPts val="1800"/>
              <a:buChar char="●"/>
            </a:pPr>
            <a:r>
              <a:rPr b="1" lang="en" sz="1800"/>
              <a:t>Massive Scalability:</a:t>
            </a:r>
            <a:r>
              <a:rPr lang="en" sz="1800"/>
              <a:t> Designed for distributed systems, demonstrating near-ideal linear scaling to tens of thousands of accelerators.</a:t>
            </a:r>
            <a:endParaRPr sz="1800"/>
          </a:p>
          <a:p>
            <a:pPr indent="-342900" lvl="0" marL="457200" rtl="0" algn="l">
              <a:lnSpc>
                <a:spcPct val="115000"/>
              </a:lnSpc>
              <a:spcBef>
                <a:spcPts val="1000"/>
              </a:spcBef>
              <a:spcAft>
                <a:spcPts val="0"/>
              </a:spcAft>
              <a:buSzPts val="1800"/>
              <a:buChar char="●"/>
            </a:pPr>
            <a:r>
              <a:rPr b="1" lang="en" sz="1800"/>
              <a:t>Unmatched Flexibility:</a:t>
            </a:r>
            <a:r>
              <a:rPr lang="en" sz="1800"/>
              <a:t> Composable function transformations are the building blocks for innovation in both research and production.</a:t>
            </a:r>
            <a:endParaRPr sz="1800"/>
          </a:p>
          <a:p>
            <a:pPr indent="-342900" lvl="0" marL="457200" rtl="0" algn="l">
              <a:lnSpc>
                <a:spcPct val="115000"/>
              </a:lnSpc>
              <a:spcBef>
                <a:spcPts val="1000"/>
              </a:spcBef>
              <a:spcAft>
                <a:spcPts val="1000"/>
              </a:spcAft>
              <a:buSzPts val="1800"/>
              <a:buChar char="●"/>
            </a:pPr>
            <a:r>
              <a:rPr b="1" lang="en" sz="1800"/>
              <a:t>Hardware Portability:</a:t>
            </a:r>
            <a:r>
              <a:rPr lang="en" sz="1800"/>
              <a:t> Write code once and run it efficiently across CPUs, GPUs, and TPUs, often with no changes.</a:t>
            </a:r>
            <a:endParaRPr sz="1800"/>
          </a:p>
        </p:txBody>
      </p:sp>
      <p:sp>
        <p:nvSpPr>
          <p:cNvPr id="905" name="Google Shape;905;p89"/>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The Core Strengths: Why JAX?</a:t>
            </a:r>
            <a:endParaRPr/>
          </a:p>
        </p:txBody>
      </p:sp>
      <p:pic>
        <p:nvPicPr>
          <p:cNvPr id="906" name="Google Shape;906;p89"/>
          <p:cNvPicPr preferRelativeResize="0"/>
          <p:nvPr/>
        </p:nvPicPr>
        <p:blipFill>
          <a:blip r:embed="rId3">
            <a:alphaModFix/>
          </a:blip>
          <a:stretch>
            <a:fillRect/>
          </a:stretch>
        </p:blipFill>
        <p:spPr>
          <a:xfrm>
            <a:off x="7240300" y="2198523"/>
            <a:ext cx="1746925" cy="1013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90"/>
          <p:cNvSpPr txBox="1"/>
          <p:nvPr>
            <p:ph idx="1" type="body"/>
          </p:nvPr>
        </p:nvSpPr>
        <p:spPr>
          <a:xfrm>
            <a:off x="344500" y="1115175"/>
            <a:ext cx="6743400" cy="32673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Composable Function Transformations:</a:t>
            </a:r>
            <a:r>
              <a:rPr lang="en" sz="1800"/>
              <a:t> </a:t>
            </a:r>
            <a:r>
              <a:rPr lang="en" sz="1800">
                <a:latin typeface="Roboto Mono"/>
                <a:ea typeface="Roboto Mono"/>
                <a:cs typeface="Roboto Mono"/>
                <a:sym typeface="Roboto Mono"/>
              </a:rPr>
              <a:t>jit(), grad()</a:t>
            </a:r>
            <a:r>
              <a:rPr lang="en" sz="1800"/>
              <a:t>, and </a:t>
            </a:r>
            <a:r>
              <a:rPr lang="en" sz="1800">
                <a:latin typeface="Roboto Mono"/>
                <a:ea typeface="Roboto Mono"/>
                <a:cs typeface="Roboto Mono"/>
                <a:sym typeface="Roboto Mono"/>
              </a:rPr>
              <a:t>vmap()</a:t>
            </a:r>
            <a:r>
              <a:rPr lang="en" sz="1800"/>
              <a:t> are the heart of JAX, allowing you to compile, differentiate, and vectorize any pure Python function.</a:t>
            </a:r>
            <a:endParaRPr sz="1800"/>
          </a:p>
          <a:p>
            <a:pPr indent="-342900" lvl="0" marL="457200" rtl="0" algn="l">
              <a:lnSpc>
                <a:spcPct val="115000"/>
              </a:lnSpc>
              <a:spcBef>
                <a:spcPts val="1000"/>
              </a:spcBef>
              <a:spcAft>
                <a:spcPts val="0"/>
              </a:spcAft>
              <a:buSzPts val="1800"/>
              <a:buChar char="●"/>
            </a:pPr>
            <a:r>
              <a:rPr b="1" lang="en" sz="1800"/>
              <a:t>The XLA Compiler:</a:t>
            </a:r>
            <a:r>
              <a:rPr lang="en" sz="1800"/>
              <a:t> This is the engine under the hood, fusing operations and generating highly-optimized machine code for your specific hardware.</a:t>
            </a:r>
            <a:endParaRPr sz="1800"/>
          </a:p>
          <a:p>
            <a:pPr indent="-342900" lvl="0" marL="457200" rtl="0" algn="l">
              <a:lnSpc>
                <a:spcPct val="115000"/>
              </a:lnSpc>
              <a:spcBef>
                <a:spcPts val="1000"/>
              </a:spcBef>
              <a:spcAft>
                <a:spcPts val="1000"/>
              </a:spcAft>
              <a:buSzPts val="1800"/>
              <a:buChar char="●"/>
            </a:pPr>
            <a:r>
              <a:rPr b="1" lang="en" sz="1800"/>
              <a:t>Immutable, Functional Paradigm:</a:t>
            </a:r>
            <a:r>
              <a:rPr lang="en" sz="1800"/>
              <a:t> Promotes reproducibility and eliminates subtle side-effect bugs common in imperative code.</a:t>
            </a:r>
            <a:endParaRPr sz="1800"/>
          </a:p>
        </p:txBody>
      </p:sp>
      <p:sp>
        <p:nvSpPr>
          <p:cNvPr id="912" name="Google Shape;912;p9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JAX: The High-Performance Foundation</a:t>
            </a:r>
            <a:endParaRPr/>
          </a:p>
        </p:txBody>
      </p:sp>
      <p:pic>
        <p:nvPicPr>
          <p:cNvPr id="913" name="Google Shape;913;p90"/>
          <p:cNvPicPr preferRelativeResize="0"/>
          <p:nvPr/>
        </p:nvPicPr>
        <p:blipFill>
          <a:blip r:embed="rId3">
            <a:alphaModFix/>
          </a:blip>
          <a:stretch>
            <a:fillRect/>
          </a:stretch>
        </p:blipFill>
        <p:spPr>
          <a:xfrm>
            <a:off x="7240300" y="2198523"/>
            <a:ext cx="1746925" cy="1013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91"/>
          <p:cNvSpPr txBox="1"/>
          <p:nvPr>
            <p:ph idx="1" type="body"/>
          </p:nvPr>
        </p:nvSpPr>
        <p:spPr>
          <a:xfrm>
            <a:off x="344500" y="1115175"/>
            <a:ext cx="7049700" cy="4032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Familiar Object-Oriented API:</a:t>
            </a:r>
            <a:r>
              <a:rPr lang="en" sz="1800"/>
              <a:t> Define models with classes, </a:t>
            </a:r>
            <a:r>
              <a:rPr lang="en" sz="1800">
                <a:latin typeface="Roboto Mono"/>
                <a:ea typeface="Roboto Mono"/>
                <a:cs typeface="Roboto Mono"/>
                <a:sym typeface="Roboto Mono"/>
              </a:rPr>
              <a:t>__init__</a:t>
            </a:r>
            <a:r>
              <a:rPr lang="en" sz="1800"/>
              <a:t>, and </a:t>
            </a:r>
            <a:r>
              <a:rPr lang="en" sz="1800">
                <a:latin typeface="Roboto Mono"/>
                <a:ea typeface="Roboto Mono"/>
                <a:cs typeface="Roboto Mono"/>
                <a:sym typeface="Roboto Mono"/>
              </a:rPr>
              <a:t>__call__</a:t>
            </a:r>
            <a:r>
              <a:rPr lang="en" sz="1800"/>
              <a:t>, just like </a:t>
            </a:r>
            <a:r>
              <a:rPr lang="en" sz="1800">
                <a:latin typeface="Roboto Mono"/>
                <a:ea typeface="Roboto Mono"/>
                <a:cs typeface="Roboto Mono"/>
                <a:sym typeface="Roboto Mono"/>
              </a:rPr>
              <a:t>torch.nn.Module</a:t>
            </a:r>
            <a:r>
              <a:rPr lang="en" sz="1800"/>
              <a:t>.</a:t>
            </a:r>
            <a:endParaRPr sz="1800"/>
          </a:p>
          <a:p>
            <a:pPr indent="-342900" lvl="0" marL="457200" rtl="0" algn="l">
              <a:lnSpc>
                <a:spcPct val="115000"/>
              </a:lnSpc>
              <a:spcBef>
                <a:spcPts val="1000"/>
              </a:spcBef>
              <a:spcAft>
                <a:spcPts val="0"/>
              </a:spcAft>
              <a:buSzPts val="1800"/>
              <a:buChar char="●"/>
            </a:pPr>
            <a:r>
              <a:rPr b="1" lang="en" sz="1800"/>
              <a:t>Intuitive State Management:</a:t>
            </a:r>
            <a:r>
              <a:rPr lang="en" sz="1800"/>
              <a:t> Modules are regular Python objects that hold their own state (parameters, buffers), simplifying development.</a:t>
            </a:r>
            <a:endParaRPr sz="1800"/>
          </a:p>
          <a:p>
            <a:pPr indent="-342900" lvl="0" marL="457200" rtl="0" algn="l">
              <a:lnSpc>
                <a:spcPct val="115000"/>
              </a:lnSpc>
              <a:spcBef>
                <a:spcPts val="1000"/>
              </a:spcBef>
              <a:spcAft>
                <a:spcPts val="0"/>
              </a:spcAft>
              <a:buSzPts val="1800"/>
              <a:buChar char="●"/>
            </a:pPr>
            <a:r>
              <a:rPr b="1" lang="en" sz="1800"/>
              <a:t>Seamless JAX Integration:</a:t>
            </a:r>
            <a:r>
              <a:rPr lang="en" sz="1800"/>
              <a:t> NNX transformations like </a:t>
            </a:r>
            <a:r>
              <a:rPr lang="en" sz="1800">
                <a:latin typeface="Roboto Mono"/>
                <a:ea typeface="Roboto Mono"/>
                <a:cs typeface="Roboto Mono"/>
                <a:sym typeface="Roboto Mono"/>
              </a:rPr>
              <a:t>nnx.jit</a:t>
            </a:r>
            <a:r>
              <a:rPr lang="en" sz="1800"/>
              <a:t> and </a:t>
            </a:r>
            <a:r>
              <a:rPr lang="en" sz="1800">
                <a:latin typeface="Roboto Mono"/>
                <a:ea typeface="Roboto Mono"/>
                <a:cs typeface="Roboto Mono"/>
                <a:sym typeface="Roboto Mono"/>
              </a:rPr>
              <a:t>nnx.grad</a:t>
            </a:r>
            <a:r>
              <a:rPr lang="en" sz="1800"/>
              <a:t> automatically handle state, bridging the gap between stateful objects and JAX's functional core.</a:t>
            </a:r>
            <a:endParaRPr sz="1800"/>
          </a:p>
          <a:p>
            <a:pPr indent="-342900" lvl="0" marL="457200" rtl="0" algn="l">
              <a:lnSpc>
                <a:spcPct val="115000"/>
              </a:lnSpc>
              <a:spcBef>
                <a:spcPts val="1000"/>
              </a:spcBef>
              <a:spcAft>
                <a:spcPts val="1000"/>
              </a:spcAft>
              <a:buSzPts val="1800"/>
              <a:buChar char="●"/>
            </a:pPr>
            <a:r>
              <a:rPr b="1" lang="en" sz="1800"/>
              <a:t>Inspectable and Debuggable:</a:t>
            </a:r>
            <a:r>
              <a:rPr lang="en" sz="1800"/>
              <a:t> Designed from the ground up for clarity, with tools like </a:t>
            </a:r>
            <a:r>
              <a:rPr lang="en" sz="1800">
                <a:latin typeface="Roboto Mono"/>
                <a:ea typeface="Roboto Mono"/>
                <a:cs typeface="Roboto Mono"/>
                <a:sym typeface="Roboto Mono"/>
              </a:rPr>
              <a:t>nnx.display</a:t>
            </a:r>
            <a:r>
              <a:rPr lang="en" sz="1800"/>
              <a:t> to easily view your model's structure and state.</a:t>
            </a:r>
            <a:endParaRPr sz="1800"/>
          </a:p>
        </p:txBody>
      </p:sp>
      <p:sp>
        <p:nvSpPr>
          <p:cNvPr id="919" name="Google Shape;919;p9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Flax NNX: The Pythonic Bridge for PyTorch Users</a:t>
            </a:r>
            <a:endParaRPr/>
          </a:p>
        </p:txBody>
      </p:sp>
      <p:pic>
        <p:nvPicPr>
          <p:cNvPr id="920" name="Google Shape;920;p91"/>
          <p:cNvPicPr preferRelativeResize="0"/>
          <p:nvPr/>
        </p:nvPicPr>
        <p:blipFill>
          <a:blip r:embed="rId4">
            <a:alphaModFix/>
          </a:blip>
          <a:stretch>
            <a:fillRect/>
          </a:stretch>
        </p:blipFill>
        <p:spPr>
          <a:xfrm>
            <a:off x="7540775" y="1903413"/>
            <a:ext cx="1336675" cy="1336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92"/>
          <p:cNvSpPr txBox="1"/>
          <p:nvPr>
            <p:ph idx="1" type="body"/>
          </p:nvPr>
        </p:nvSpPr>
        <p:spPr>
          <a:xfrm>
            <a:off x="344500" y="1038975"/>
            <a:ext cx="7315200" cy="38424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A Curated Ecosystem:</a:t>
            </a:r>
            <a:r>
              <a:rPr lang="en" sz="1800"/>
              <a:t> Not a monolith, but a set of focused, interoperable libraries.</a:t>
            </a:r>
            <a:endParaRPr sz="1800"/>
          </a:p>
          <a:p>
            <a:pPr indent="-342900" lvl="0" marL="457200" rtl="0" algn="l">
              <a:lnSpc>
                <a:spcPct val="115000"/>
              </a:lnSpc>
              <a:spcBef>
                <a:spcPts val="1000"/>
              </a:spcBef>
              <a:spcAft>
                <a:spcPts val="0"/>
              </a:spcAft>
              <a:buSzPts val="1800"/>
              <a:buChar char="●"/>
            </a:pPr>
            <a:r>
              <a:rPr b="1" lang="en" sz="1800"/>
              <a:t>Grain:</a:t>
            </a:r>
            <a:r>
              <a:rPr lang="en" sz="1800"/>
              <a:t> High-performance, deterministic data loading to keep your accelerators fed.</a:t>
            </a:r>
            <a:endParaRPr sz="1800"/>
          </a:p>
          <a:p>
            <a:pPr indent="-342900" lvl="0" marL="457200" rtl="0" algn="l">
              <a:lnSpc>
                <a:spcPct val="115000"/>
              </a:lnSpc>
              <a:spcBef>
                <a:spcPts val="1000"/>
              </a:spcBef>
              <a:spcAft>
                <a:spcPts val="0"/>
              </a:spcAft>
              <a:buSzPts val="1800"/>
              <a:buChar char="●"/>
            </a:pPr>
            <a:r>
              <a:rPr b="1" lang="en" sz="1800"/>
              <a:t>Optax:</a:t>
            </a:r>
            <a:r>
              <a:rPr lang="en" sz="1800"/>
              <a:t> A powerful, composable library for building any optimization strategy.</a:t>
            </a:r>
            <a:endParaRPr sz="1800"/>
          </a:p>
          <a:p>
            <a:pPr indent="-342900" lvl="0" marL="457200" rtl="0" algn="l">
              <a:lnSpc>
                <a:spcPct val="115000"/>
              </a:lnSpc>
              <a:spcBef>
                <a:spcPts val="1000"/>
              </a:spcBef>
              <a:spcAft>
                <a:spcPts val="0"/>
              </a:spcAft>
              <a:buSzPts val="1800"/>
              <a:buChar char="●"/>
            </a:pPr>
            <a:r>
              <a:rPr b="1" lang="en" sz="1800"/>
              <a:t>Orbax:</a:t>
            </a:r>
            <a:r>
              <a:rPr lang="en" sz="1800"/>
              <a:t> Robust, distributed-aware checkpointing for saving and restoring training state at scale.</a:t>
            </a:r>
            <a:endParaRPr sz="1800"/>
          </a:p>
          <a:p>
            <a:pPr indent="-342900" lvl="0" marL="457200" rtl="0" algn="l">
              <a:lnSpc>
                <a:spcPct val="115000"/>
              </a:lnSpc>
              <a:spcBef>
                <a:spcPts val="1000"/>
              </a:spcBef>
              <a:spcAft>
                <a:spcPts val="1000"/>
              </a:spcAft>
              <a:buSzPts val="1800"/>
              <a:buChar char="●"/>
            </a:pPr>
            <a:r>
              <a:rPr b="1" lang="en" sz="1800"/>
              <a:t>Chex:</a:t>
            </a:r>
            <a:r>
              <a:rPr lang="en" sz="1800"/>
              <a:t> Essential utilities for writing reliable, testable, and debuggable JAX code.</a:t>
            </a:r>
            <a:endParaRPr sz="1800"/>
          </a:p>
        </p:txBody>
      </p:sp>
      <p:sp>
        <p:nvSpPr>
          <p:cNvPr id="926" name="Google Shape;926;p9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The JAX AI Stack: A Complete, Modular Toolkit</a:t>
            </a:r>
            <a:endParaRPr/>
          </a:p>
        </p:txBody>
      </p:sp>
      <p:pic>
        <p:nvPicPr>
          <p:cNvPr id="927" name="Google Shape;927;p92"/>
          <p:cNvPicPr preferRelativeResize="0"/>
          <p:nvPr/>
        </p:nvPicPr>
        <p:blipFill>
          <a:blip r:embed="rId3">
            <a:alphaModFix/>
          </a:blip>
          <a:stretch>
            <a:fillRect/>
          </a:stretch>
        </p:blipFill>
        <p:spPr>
          <a:xfrm>
            <a:off x="8141500" y="2151925"/>
            <a:ext cx="933800" cy="1057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93"/>
          <p:cNvSpPr txBox="1"/>
          <p:nvPr>
            <p:ph idx="1" type="body"/>
          </p:nvPr>
        </p:nvSpPr>
        <p:spPr>
          <a:xfrm>
            <a:off x="344500" y="1191375"/>
            <a:ext cx="6743400" cy="32673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Explicit State:</a:t>
            </a:r>
            <a:r>
              <a:rPr lang="en" sz="1800"/>
              <a:t> Parameters and optimizer state are explicitly passed into and returned from functions, not modified as a side-effect.</a:t>
            </a:r>
            <a:endParaRPr sz="1800"/>
          </a:p>
          <a:p>
            <a:pPr indent="-342900" lvl="0" marL="457200" rtl="0" algn="l">
              <a:lnSpc>
                <a:spcPct val="115000"/>
              </a:lnSpc>
              <a:spcBef>
                <a:spcPts val="1000"/>
              </a:spcBef>
              <a:spcAft>
                <a:spcPts val="0"/>
              </a:spcAft>
              <a:buSzPts val="1800"/>
              <a:buChar char="●"/>
            </a:pPr>
            <a:r>
              <a:rPr b="1" lang="en" sz="1800"/>
              <a:t>Compiler-Driven Parallelism:</a:t>
            </a:r>
            <a:r>
              <a:rPr lang="en" sz="1800"/>
              <a:t> Describe what you want the parallel layout to be (with sharding annotations), and let the compiler figure out how to do it.</a:t>
            </a:r>
            <a:endParaRPr sz="1800"/>
          </a:p>
          <a:p>
            <a:pPr indent="-342900" lvl="0" marL="457200" rtl="0" algn="l">
              <a:lnSpc>
                <a:spcPct val="115000"/>
              </a:lnSpc>
              <a:spcBef>
                <a:spcPts val="1000"/>
              </a:spcBef>
              <a:spcAft>
                <a:spcPts val="1000"/>
              </a:spcAft>
              <a:buSzPts val="1800"/>
              <a:buChar char="●"/>
            </a:pPr>
            <a:r>
              <a:rPr b="1" lang="en" sz="1800"/>
              <a:t>JIT-Aware Debugging:</a:t>
            </a:r>
            <a:r>
              <a:rPr lang="en" sz="1800"/>
              <a:t> Move from standard pdb to JAX-specific tools like </a:t>
            </a:r>
            <a:r>
              <a:rPr lang="en" sz="1800">
                <a:latin typeface="Roboto Mono"/>
                <a:ea typeface="Roboto Mono"/>
                <a:cs typeface="Roboto Mono"/>
                <a:sym typeface="Roboto Mono"/>
              </a:rPr>
              <a:t>jax.debug.print</a:t>
            </a:r>
            <a:r>
              <a:rPr lang="en" sz="1800"/>
              <a:t> or temporarily disabling JIT.</a:t>
            </a:r>
            <a:endParaRPr sz="1800"/>
          </a:p>
        </p:txBody>
      </p:sp>
      <p:sp>
        <p:nvSpPr>
          <p:cNvPr id="933" name="Google Shape;933;p9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 New Paradigm: Key Mental Shifts from PyTorch</a:t>
            </a:r>
            <a:endParaRPr/>
          </a:p>
        </p:txBody>
      </p:sp>
      <p:pic>
        <p:nvPicPr>
          <p:cNvPr id="934" name="Google Shape;934;p93"/>
          <p:cNvPicPr preferRelativeResize="0"/>
          <p:nvPr/>
        </p:nvPicPr>
        <p:blipFill>
          <a:blip r:embed="rId3">
            <a:alphaModFix/>
          </a:blip>
          <a:stretch>
            <a:fillRect/>
          </a:stretch>
        </p:blipFill>
        <p:spPr>
          <a:xfrm>
            <a:off x="7912900" y="3218725"/>
            <a:ext cx="933800" cy="1057400"/>
          </a:xfrm>
          <a:prstGeom prst="rect">
            <a:avLst/>
          </a:prstGeom>
          <a:noFill/>
          <a:ln>
            <a:noFill/>
          </a:ln>
        </p:spPr>
      </p:pic>
      <p:pic>
        <p:nvPicPr>
          <p:cNvPr id="935" name="Google Shape;935;p93"/>
          <p:cNvPicPr preferRelativeResize="0"/>
          <p:nvPr/>
        </p:nvPicPr>
        <p:blipFill>
          <a:blip r:embed="rId4">
            <a:alphaModFix/>
          </a:blip>
          <a:stretch>
            <a:fillRect/>
          </a:stretch>
        </p:blipFill>
        <p:spPr>
          <a:xfrm>
            <a:off x="7854400" y="1362774"/>
            <a:ext cx="1050800" cy="609450"/>
          </a:xfrm>
          <a:prstGeom prst="rect">
            <a:avLst/>
          </a:prstGeom>
          <a:noFill/>
          <a:ln>
            <a:noFill/>
          </a:ln>
        </p:spPr>
      </p:pic>
      <p:pic>
        <p:nvPicPr>
          <p:cNvPr id="936" name="Google Shape;936;p93"/>
          <p:cNvPicPr preferRelativeResize="0"/>
          <p:nvPr/>
        </p:nvPicPr>
        <p:blipFill>
          <a:blip r:embed="rId5">
            <a:alphaModFix/>
          </a:blip>
          <a:stretch>
            <a:fillRect/>
          </a:stretch>
        </p:blipFill>
        <p:spPr>
          <a:xfrm>
            <a:off x="7946475" y="2162162"/>
            <a:ext cx="866650" cy="866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94"/>
          <p:cNvSpPr txBox="1"/>
          <p:nvPr>
            <p:ph idx="1" type="body"/>
          </p:nvPr>
        </p:nvSpPr>
        <p:spPr>
          <a:xfrm>
            <a:off x="344500" y="1038975"/>
            <a:ext cx="6895800" cy="37143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State-of-the-Art Performance: </a:t>
            </a:r>
            <a:r>
              <a:rPr lang="en" sz="1800"/>
              <a:t>Train larger models faster and run inference more efficiently.</a:t>
            </a:r>
            <a:endParaRPr sz="1800"/>
          </a:p>
          <a:p>
            <a:pPr indent="-342900" lvl="0" marL="457200" rtl="0" algn="l">
              <a:lnSpc>
                <a:spcPct val="115000"/>
              </a:lnSpc>
              <a:spcBef>
                <a:spcPts val="1000"/>
              </a:spcBef>
              <a:spcAft>
                <a:spcPts val="0"/>
              </a:spcAft>
              <a:buSzPts val="1800"/>
              <a:buChar char="●"/>
            </a:pPr>
            <a:r>
              <a:rPr b="1" lang="en" sz="1800"/>
              <a:t>Unparalleled Scaling:</a:t>
            </a:r>
            <a:r>
              <a:rPr lang="en" sz="1800"/>
              <a:t> Confidently scale your research ideas and production models from a single GPU to massive TPU or GPU pods.</a:t>
            </a:r>
            <a:endParaRPr sz="1800"/>
          </a:p>
          <a:p>
            <a:pPr indent="-342900" lvl="0" marL="457200" rtl="0" algn="l">
              <a:lnSpc>
                <a:spcPct val="115000"/>
              </a:lnSpc>
              <a:spcBef>
                <a:spcPts val="1000"/>
              </a:spcBef>
              <a:spcAft>
                <a:spcPts val="0"/>
              </a:spcAft>
              <a:buSzPts val="1800"/>
              <a:buChar char="●"/>
            </a:pPr>
            <a:r>
              <a:rPr b="1" lang="en" sz="1800"/>
              <a:t>Ultimate Flexibility:</a:t>
            </a:r>
            <a:r>
              <a:rPr lang="en" sz="1800"/>
              <a:t> Easily compose new optimizers, parallelization strategies, and model architectures without fighting the framework.</a:t>
            </a:r>
            <a:endParaRPr sz="1800"/>
          </a:p>
          <a:p>
            <a:pPr indent="-342900" lvl="0" marL="457200" rtl="0" algn="l">
              <a:lnSpc>
                <a:spcPct val="115000"/>
              </a:lnSpc>
              <a:spcBef>
                <a:spcPts val="1000"/>
              </a:spcBef>
              <a:spcAft>
                <a:spcPts val="1000"/>
              </a:spcAft>
              <a:buSzPts val="1800"/>
              <a:buChar char="●"/>
            </a:pPr>
            <a:r>
              <a:rPr b="1" lang="en" sz="1800"/>
              <a:t>A More Robust &amp; Reproducible Workflow:</a:t>
            </a:r>
            <a:r>
              <a:rPr lang="en" sz="1800"/>
              <a:t> The functional paradigm leads to code that is easier to test, debug, and trust.</a:t>
            </a:r>
            <a:endParaRPr sz="1800"/>
          </a:p>
        </p:txBody>
      </p:sp>
      <p:sp>
        <p:nvSpPr>
          <p:cNvPr id="942" name="Google Shape;942;p9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The Payoff: What You Gain</a:t>
            </a:r>
            <a:endParaRPr/>
          </a:p>
        </p:txBody>
      </p:sp>
      <p:pic>
        <p:nvPicPr>
          <p:cNvPr id="943" name="Google Shape;943;p94"/>
          <p:cNvPicPr preferRelativeResize="0"/>
          <p:nvPr/>
        </p:nvPicPr>
        <p:blipFill>
          <a:blip r:embed="rId3">
            <a:alphaModFix/>
          </a:blip>
          <a:stretch>
            <a:fillRect/>
          </a:stretch>
        </p:blipFill>
        <p:spPr>
          <a:xfrm>
            <a:off x="7240300" y="2198523"/>
            <a:ext cx="1746925" cy="1013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95"/>
          <p:cNvSpPr txBox="1"/>
          <p:nvPr>
            <p:ph idx="1" type="body"/>
          </p:nvPr>
        </p:nvSpPr>
        <p:spPr>
          <a:xfrm>
            <a:off x="344500" y="1038975"/>
            <a:ext cx="5697600" cy="37143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Start with the JAX AI Stack:</a:t>
            </a:r>
            <a:r>
              <a:rPr lang="en" sz="1800"/>
              <a:t> It provides a curated, tested, and documented starting point.</a:t>
            </a:r>
            <a:endParaRPr sz="1800"/>
          </a:p>
          <a:p>
            <a:pPr indent="-342900" lvl="0" marL="457200" rtl="0" algn="l">
              <a:lnSpc>
                <a:spcPct val="115000"/>
              </a:lnSpc>
              <a:spcBef>
                <a:spcPts val="1000"/>
              </a:spcBef>
              <a:spcAft>
                <a:spcPts val="0"/>
              </a:spcAft>
              <a:buSzPts val="1800"/>
              <a:buChar char="●"/>
            </a:pPr>
            <a:r>
              <a:rPr b="1" lang="en" sz="1800"/>
              <a:t>Think in Transformations:</a:t>
            </a:r>
            <a:r>
              <a:rPr lang="en" sz="1800"/>
              <a:t> Embrace </a:t>
            </a:r>
            <a:r>
              <a:rPr lang="en" sz="1800">
                <a:latin typeface="Roboto Mono"/>
                <a:ea typeface="Roboto Mono"/>
                <a:cs typeface="Roboto Mono"/>
                <a:sym typeface="Roboto Mono"/>
              </a:rPr>
              <a:t>jit</a:t>
            </a:r>
            <a:r>
              <a:rPr lang="en" sz="1800"/>
              <a:t>, </a:t>
            </a:r>
            <a:r>
              <a:rPr lang="en" sz="1800">
                <a:latin typeface="Roboto Mono"/>
                <a:ea typeface="Roboto Mono"/>
                <a:cs typeface="Roboto Mono"/>
                <a:sym typeface="Roboto Mono"/>
              </a:rPr>
              <a:t>grad</a:t>
            </a:r>
            <a:r>
              <a:rPr lang="en" sz="1800"/>
              <a:t>, and </a:t>
            </a:r>
            <a:r>
              <a:rPr lang="en" sz="1800">
                <a:latin typeface="Roboto Mono"/>
                <a:ea typeface="Roboto Mono"/>
                <a:cs typeface="Roboto Mono"/>
                <a:sym typeface="Roboto Mono"/>
              </a:rPr>
              <a:t>vmap</a:t>
            </a:r>
            <a:r>
              <a:rPr lang="en" sz="1800"/>
              <a:t> as your primary tools.</a:t>
            </a:r>
            <a:endParaRPr sz="1800"/>
          </a:p>
          <a:p>
            <a:pPr indent="-342900" lvl="0" marL="457200" rtl="0" algn="l">
              <a:lnSpc>
                <a:spcPct val="115000"/>
              </a:lnSpc>
              <a:spcBef>
                <a:spcPts val="1000"/>
              </a:spcBef>
              <a:spcAft>
                <a:spcPts val="0"/>
              </a:spcAft>
              <a:buSzPts val="1800"/>
              <a:buChar char="●"/>
            </a:pPr>
            <a:r>
              <a:rPr b="1" lang="en" sz="1800"/>
              <a:t>Leverage the Ecosystem:</a:t>
            </a:r>
            <a:r>
              <a:rPr lang="en" sz="1800"/>
              <a:t> Don't reinvent the wheel. Use Optax for optimizers, Orbax for checkpointing, and Chex for reliability.</a:t>
            </a:r>
            <a:endParaRPr sz="1800"/>
          </a:p>
          <a:p>
            <a:pPr indent="-342900" lvl="0" marL="457200" rtl="0" algn="l">
              <a:lnSpc>
                <a:spcPct val="115000"/>
              </a:lnSpc>
              <a:spcBef>
                <a:spcPts val="1000"/>
              </a:spcBef>
              <a:spcAft>
                <a:spcPts val="1000"/>
              </a:spcAft>
              <a:buSzPts val="1800"/>
              <a:buChar char="●"/>
            </a:pPr>
            <a:r>
              <a:rPr b="1" lang="en" sz="1800"/>
              <a:t>Build Something!</a:t>
            </a:r>
            <a:r>
              <a:rPr lang="en" sz="1800"/>
              <a:t> The best way to learn is by doing. Port a small project or try a new idea in JAX and Flax NNX.</a:t>
            </a:r>
            <a:endParaRPr sz="1800"/>
          </a:p>
        </p:txBody>
      </p:sp>
      <p:sp>
        <p:nvSpPr>
          <p:cNvPr id="949" name="Google Shape;949;p9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Your Journey Forward</a:t>
            </a:r>
            <a:endParaRPr/>
          </a:p>
        </p:txBody>
      </p:sp>
      <p:pic>
        <p:nvPicPr>
          <p:cNvPr descr="Image of " id="950" name="Google Shape;950;p95"/>
          <p:cNvPicPr preferRelativeResize="0"/>
          <p:nvPr/>
        </p:nvPicPr>
        <p:blipFill>
          <a:blip r:embed="rId3">
            <a:alphaModFix/>
          </a:blip>
          <a:stretch>
            <a:fillRect/>
          </a:stretch>
        </p:blipFill>
        <p:spPr>
          <a:xfrm>
            <a:off x="6341194" y="-2325"/>
            <a:ext cx="2802805"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96"/>
          <p:cNvSpPr txBox="1"/>
          <p:nvPr>
            <p:ph idx="1" type="body"/>
          </p:nvPr>
        </p:nvSpPr>
        <p:spPr>
          <a:xfrm>
            <a:off x="405725" y="2092534"/>
            <a:ext cx="8110500" cy="11073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t>Code Exercises, Quick References, and Slides</a:t>
            </a:r>
            <a:endParaRPr sz="2400"/>
          </a:p>
          <a:p>
            <a:pPr indent="-381000" lvl="0" marL="457200" rtl="0" algn="l">
              <a:lnSpc>
                <a:spcPct val="115000"/>
              </a:lnSpc>
              <a:spcBef>
                <a:spcPts val="1000"/>
              </a:spcBef>
              <a:spcAft>
                <a:spcPts val="0"/>
              </a:spcAft>
              <a:buSzPts val="2400"/>
              <a:buChar char="●"/>
            </a:pPr>
            <a:r>
              <a:rPr lang="en" sz="2400" u="sng">
                <a:solidFill>
                  <a:schemeClr val="hlink"/>
                </a:solidFill>
                <a:hlinkClick r:id="rId3"/>
              </a:rPr>
              <a:t>https://goo.gle/learning-jax</a:t>
            </a:r>
            <a:endParaRPr sz="2400"/>
          </a:p>
        </p:txBody>
      </p:sp>
      <p:sp>
        <p:nvSpPr>
          <p:cNvPr id="956" name="Google Shape;956;p9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Learning Resources</a:t>
            </a:r>
            <a:endParaRPr/>
          </a:p>
        </p:txBody>
      </p:sp>
      <p:pic>
        <p:nvPicPr>
          <p:cNvPr id="957" name="Google Shape;957;p96"/>
          <p:cNvPicPr preferRelativeResize="0"/>
          <p:nvPr/>
        </p:nvPicPr>
        <p:blipFill>
          <a:blip r:embed="rId4">
            <a:alphaModFix/>
          </a:blip>
          <a:stretch>
            <a:fillRect/>
          </a:stretch>
        </p:blipFill>
        <p:spPr>
          <a:xfrm>
            <a:off x="6906975" y="1454475"/>
            <a:ext cx="2086375" cy="2747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